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83" r:id="rId3"/>
    <p:sldId id="258" r:id="rId4"/>
    <p:sldId id="314" r:id="rId5"/>
    <p:sldId id="315" r:id="rId6"/>
    <p:sldId id="317" r:id="rId7"/>
    <p:sldId id="316" r:id="rId8"/>
    <p:sldId id="285" r:id="rId9"/>
    <p:sldId id="318" r:id="rId10"/>
    <p:sldId id="319" r:id="rId11"/>
    <p:sldId id="320" r:id="rId12"/>
    <p:sldId id="323" r:id="rId13"/>
    <p:sldId id="260" r:id="rId14"/>
    <p:sldId id="321" r:id="rId15"/>
    <p:sldId id="322" r:id="rId16"/>
    <p:sldId id="332" r:id="rId17"/>
    <p:sldId id="313" r:id="rId18"/>
    <p:sldId id="330" r:id="rId19"/>
    <p:sldId id="331" r:id="rId20"/>
    <p:sldId id="329" r:id="rId21"/>
    <p:sldId id="280" r:id="rId22"/>
    <p:sldId id="324" r:id="rId23"/>
    <p:sldId id="328" r:id="rId24"/>
    <p:sldId id="326" r:id="rId25"/>
    <p:sldId id="327" r:id="rId26"/>
    <p:sldId id="281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16"/>
    <p:restoredTop sz="94677"/>
  </p:normalViewPr>
  <p:slideViewPr>
    <p:cSldViewPr snapToGrid="0" snapToObjects="1">
      <p:cViewPr varScale="1">
        <p:scale>
          <a:sx n="87" d="100"/>
          <a:sy n="87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3:17:55.03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28095 13605 13857,'-72'14'0,"1"0"0,-1 0 0,1 0 0,-1 0 0,1 0 0,0 0 0,-1 0 0,1 0 0,-1 2 0,0 0 0,0 0 0,0 0 0,1 1 0,-1 1 0,-1 0 0,1 0 0,-2 2-108,5 0 1,-2 1-1,1 0 1,-1 1-1,0 0 1,0 1-1,-1 1 1,1-1 0,0 1-1,-1 1 1,-1 0-1,0 0 1,0 1-1,0 1 1,0-1-1,-1 1 1,1 1 0,-1 0-1,-1 0 1,0 0-1,1 1 1,-1 0-1,1 1 1,0-1 0,0 0-1,0 0 1,-1 0-1,1 0 1,0 0-1,0 1 1,-1-1-1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26062 6269 8074,'-10'0'0,"1"0"-876,-1 0 622,-4 0 374,6 0 193,-5 0 290,12-6-106,-6 5-339,7-6 1,0 6 112,0-4-164,0 3 1,2-4-101,3 6 0,-2 0 82,6 0 0,1 2-9,4 2 1,0-2 64,1 3 1,5-2 5,4 2 0,3-4 35,1 4 0,8-4-72,7-1 1,3 5 125,11 0 1,-4 0-43,9-5 0,-3 0-41,-3 0 0,6 0-329,0 0 0,12-5 185,2 0 0,-35 3 0,1-1 14,3 3 0,0 0 1,-3 0-1,-1-1-94,1-2 0,1 1 0,36 1 48,-37-2 1,1 1 0,-1 1-1,0 0 44,5 1 0,1 0 0,-2-2 0,1-1-26,1 1 0,-1 0 1,-3-1-1,-1 1 22,37 2 0,-37-2 1,1-1 56,3 1 0,1 0 1,1-3-1,0 0-205,1 2 0,-1 1 0,-4 0 0,-1 0 308,-1 2 0,-1 0 1,37-5-107,-36 2 1,-1 1-1,-1-1 1,1 1 10,2 2 1,2 0-1,-1 0 1,0 0 35,-2 0 1,-1 0-1,37 0 16,-8 0 0,-3 0-89,8 0 1,1 7 101,-1 2 1,0-1-490,-5 2 0,-11-1 119,-3 5 1,-8 0-49,3 1 1,-11-1 95,2 0 0,-4 0-77,4 1 1,-2-6 211,-3 0 1,1-5-222,-6 0 0,1 0 49,-6 0 1,0-2-436,1 3 643,-7-4 0,-1 5 0,-7 2 0</inkml:trace>
  <inkml:trace contextRef="#ctx0" brushRef="#br0">3157 7592 8578,'6'-8'-229,"2"1"500,6 7 1,2 0 0,1 0 175,2 0 1,7-1-201,-3-4 1,4 3-58,2-2 0,-1-3-23,0 3 1,-1-6 8,-3 5 1,3-4 41,-3 4 1,-2-1-173,1 1 1,-4 4 151,5-4 1,-2 3-127,2 2 1,3 0 96,-4 0 0,6 0-75,4 0 0,-3 0 122,3 0 0,-3 2-5,-1 3 0,4-4-35,0 4 0,0 1-2,-4-1 1,-1 0-145,0-5 1,1 4 118,-1 1 1,1 0-161,-1-5 1,1 0 153,-1 0 1,1 0-37,-1 0 1,5 0 50,0 0 0,7 0-6,-2 0 0,3 0-56,1 0 0,0 0 37,-5 0 1,5-5-67,-5 0 1,0 1 67,1 4 0,-2-2-35,2-3 0,9 2 17,1-6 0,7 4-29,7-4 0,-2-1-178,6-4 1,-11 1 146,2 4 1,-5-4 27,0 4 0,-6 1-23,-3-2 1,-8 7-110,7-2 1,1-1 130,0 1 0,-2 1-171,-8 4 1,-3 4 77,3 1 1,-8 4-197,-1-4 0,-7 6 137,2-1 1,-3 1-155,-2-2 0,1 2-949,-1-6 1,5 1 37,0-1 1133,6-3 0,-3-2 0,7-8 0</inkml:trace>
  <inkml:trace contextRef="#ctx0" brushRef="#br0">10493 11714 8647,'6'8'1049,"2"5"-863,7-12 0,0 6 38,4-7 0,3 0 55,7 0 1,6 0-180,3 0 0,-2-2 148,2-3 0,-2 2-195,2-6 1,3 4-84,-3-4 0,0 5-107,5 0 1,-4 2 155,8 2 1,-1 0-164,2 0 1,-6 0 179,1 0 0,-2 2 22,-8 2 0,0-2 53,-4 3 0,-1 1-64,1-1 0,-6 4 201,1-4 1,0 0-101,4-5 1,1 0 6,-1 0 1,7 0-81,3 0 0,4 0-112,6 0 0,1-7 11,3-2 0,3-4 115,-3-1 1,-1 1-230,1 4 1,-6-2 33,1 6 0,-1-4 8,1 4 1,-7 0 79,3 5 0,-4 0-6,4 0 1,-7 2-44,-3 3 1,-4-2-9,-6 6 1,3-4 16,-7 4 1,0-1 18,-5 2 1,0 2 103,0-2 0,-4 1-94,-1-2 1,1 4 117,4-3 1,0-3-189,0 3 0,7-7-135,3 2 0,4-4-863,5-1 1,13-3 1096,16-6 0,15-13 0,-30 3 0,-1 1 0</inkml:trace>
  <inkml:trace contextRef="#ctx0" brushRef="#br0">13948 11700 7194,'8'2'331,"-3"2"1,1 4-1,0 5 127,2-4 0,2 3-361,4-8 1,6 1 17,4-5 0,5 0 2,4 0 1,3-2-138,7-2 0,1-4 96,3-6 0,-2-1-87,2 1 1,-3 5 102,-1-1 1,-5 2-210,0-1 1,0-2 61,4 6 1,-4 0 35,0 5 1,-2 0 46,2 0 0,2 5-9,-7 0 1,5 4 85,-5-4 1,0 4-78,-4-4 0,-1 5 182,1-6 0,-1 1-88,0-5 1,1 0 116,-1 0 1,12 0-76,2 0 1,11-1 15,-1-4 1,9-2-112,6-2 0,1-4-64,-2 4 0,-3-4 20,-6-1 0,6 0 85,4 0 0,8-2-304,-35 6 1,1 1 0,2 0 0,1 0 205,-1-2 0,-1-1 0,3 0 0,-1 0-148,-4-2 0,0 0 0,8-1 0,1 1-406,2 0 0,2 0 1,3 0-1,0-1 542,-2 1 0,1 0 0,3-2 0,-1-1 0,-4 0 0,-1 1 0,3-1 0,0 0 0</inkml:trace>
  <inkml:trace contextRef="#ctx0" brushRef="#br0">18782 11700 8080,'-9'0'-218,"-1"0"-214,7 0 863,-3 0 0,6 2 40,0 2 0,0 0-134,0 5 0,4 1 92,1 4 1,6-2-68,-1-2 1,2 3-66,3-4 1,5 4-76,4 1 0,3-2 43,1-2 1,7 1-202,3-6 0,14-1-329,5-4 0,7-6-105,-2-3 0,4-6 290,-4-3 0,9-5-187,-33 9 1,0 0 0,1 2 0,1 0 252,5 0 0,0 1 0,-5 2 1,-1 0 134,32-10 0,0 8-340,-4 2 1,-3 6 465,3-2 0,-6 3-96,6 2 0,-6 7-107,6 2 1,-9 8-95,-1 2 0,-5 2 76,-5-2 0,-2-3-135,2 3 1,5-4 99,5 0 1,3-7-60,11-4 0,-3-2-55,8-2 0,-5 0-57,-5 0 1,1-2 95,-1-2 0,11-9 41,-32 4 1,0-1 0,-2 0 0,-2 1-1,35-5-319,-3 0 318,-9-1 0,1 1 28,-3 0 0,-4 1-59,4 4 0,-5 2 494,-5 7 0,2 2-326,-7 3 1,-1 1 317,-8 4 1,1 7-314,-6-3 1,7 4 101,-2-4 0,6 0-219,8 0 0,2-4 73,12-1 1,-4-6-258,4 2 1,-1-3 216,1-2 1,4-7-163,-4-2 0,10-4 117,-36 6 0,1 0 1,38-7 26,-39 7 0,0 0 0,30-9 48,1-3 1,-8 3 13,3-3 0,-4 3-128,4 2 1,1 0 81,4 0 0,5 4-1341,-1 1 1329,1 5 0,-3-2 0,0 3 0,-2-6 0,-3-7 0</inkml:trace>
  <inkml:trace contextRef="#ctx0" brushRef="#br0">2872 13207 8554,'-14'-6'777,"6"4"-228,2-4-502,6 6 0,6 6 32,4 4 1,4 2 146,5 2 1,-3 1-345,3-1 1,3 5 129,2 0 0,-2 5-96,1-6 0,7 1 76,8-4 0,5-7-78,4-4 1,2-2-61,3-2 1,4-2 154,-4-2 0,2-4 67,-2-7 1,-2 1-38,-2 0 1,2 0 146,7 0 1,6-1-232,4 1 1,1 5 221,-2-1 1,-3 2-110,-6-1 0,0-2 14,0 6 1,1-1-59,4 1 1,3 3-15,6-2 0,-2 0 27,-3 0 0,-2 2 24,-7-3 0,-1 4-121,1 1 0,2 0 93,2 0 1,3 0-4,2 0 0,2 1 0,-7 4 0,1-2 114,-5 7 1,-5-5-122,0 4 0,0-4 2,5 4 0,5-6 9,-1 2 0,6 1-11,-6-1 1,1 1-14,-5-1 1,1-3 25,4 3 1,-2 1 79,6-1 0,5 1-85,5-1 1,0-2-12,-5 6 0,-6-4 43,-4 5 1,3-3-8,-3 3 1,14 3-282,0-4 0,3-3 243,-38-3 0,0-1 0,35 4-32,0-1 0,0 0 35,0-5 1,-33 0 0,0 0-9,3 0 0,0 0 0,2 0 0,-1 0 13,-3 0 0,0 0 1,-2-2-1,0-1 45,30-2 1,6-1-35,-37 3 0,1 1 0,1 2 0,0-1 2,0-2 1,1 1 0,-1 1 0,0 0 44,38 1 1,-7 2-23,-7 3 0,2-2-114,8 6 0,1-1 85,-36-3 0,-1 0 1,34 6-99,-3-6 0,-9 4 104,4-4 1,1 1 2,-1-1 1,4-4-11,1 4 0,1-3-3,4-2 1,-10 0 29,1 0 0,-7-5 23,-3 0 1,4-4-107,1 4 0,6-6 82,-2 2 0,-3 2-105,-1 2 0,-5-1 75,-5 1 1,-3-4-1,-6 4 1,-1-4-73,1 4 0,0-1-6,-1 1 1,-1 3-337,-3-2 0,2 2 82,-7 2 1,5 0-707,-5 0 0,-1 0 1010,-9 0 0,6 0 0,-10 0 0,-4 0 0</inkml:trace>
  <inkml:trace contextRef="#ctx0" brushRef="#br0">15114 13250 8371,'-8'-8'-586,"2"1"776,6 7-95,6 0 1,2 0 177,6 0 1,2-4-89,3-1 0,3 0 96,6 5 0,7 0-138,3 0 1,8 0-9,1 0 1,7 2 15,-2 3 1,3-4-17,2 4 0,-6-4-40,-4-1 1,-1 0-24,1 0 1,6 0 89,8 0 0,4 0-162,6 0 0,-6 0 286,-4 0 0,-2-4-102,-2-1 0,0-4 129,-1 4 0,3-5-127,3 6 1,1-6 28,3 5 0,-3-1-39,-6 1 1,-3 4-118,-7-4 0,1 2-115,-10-2 0,3 4 72,1-4 1,1 3-94,0 2 1,4 0 75,0 0 1,-4 0-77,-5 0 0,-2-5-16,2 1 0,-3-3-166,-7 3 0,1 2-117,-1-3 0,-1-3-212,-3-1 0,1 1 588,-6-1 0,6-7 0,-3-6 0</inkml:trace>
  <inkml:trace contextRef="#ctx0" brushRef="#br0">11759 13136 8450,'-15'-6'-1750,"1"-2"1750,0-6 0,6 4-131,3 1 1,10 5 299,4 0 0,6 2 48,4 2 0,1 0 22,4 0 1,7 6-108,-2 4 1,4-2-25,0 1 0,4-4 136,5 4 1,1-4-33,0 5 1,2-7-66,7 2 1,8-4-119,16-1 1,-1 2-100,-35 0 0,0 1 1,31-2 153,5 4 0,-5-4 13,10-1 1,-41 0-1,2 0-18,3 0 1,0 0 0,-3 1 0,0 0 78,3 1 0,0 1 1,32-2-100,-37 1 1,1 1 0,1 0-1,1 0 34,-1 0 1,1-1 0,4 3 0,1 0-22,0-3 1,-1 0 0,-1 1 0,-1-1-202,1-2 0,-1 0 1,-1 0-1,0 0 212,1 0 0,0 0 1,4 0-1,0-2-132,3 0 1,0 0 0,0-1 0,-1-1 47,-3 0 1,-1-1-1,-1-2 1,-1 0 64,-2 0 0,0 0 1,0 0-1,1-1-60,1-1 0,0-1 0,-4 2 0,0 1-70,2-1 0,-1 1 1,28-7-221,-4 0 0,-11 0 225,-3-1 0,-6 3-821,1 2 1,-4 4 881,-5 6 0,2 5 0,-7 0 0,-2-2 0,-1-2 0</inkml:trace>
  <inkml:trace contextRef="#ctx0" brushRef="#br0">19578 13022 8251,'-14'0'0,"0"-1"-339,0-4-134,-1 3 659,8-4 1,-1 6-47,3 0-134,3 0 1,-2 0 98,8 0 1,-1 0-59,7 0 0,6 5 223,7 0 1,6-1-133,4-4 0,10-1 117,9-4 1,3 2-100,2-7 0,1 6-155,4-6 0,4 5 84,10-4 0,-34 6 0,2 1-231,3-3 1,0 1 0,1 1 0,1 1 203,-2-3 0,0 0 0,2 3 0,0 0 9,-2-3 1,1 0 0,7 3 0,1-1 17,3-1 1,0-1-1,-2 3 1,-2 1-24,0-2 1,-1 1 0,1 1 0,-1 1 31,1-1 0,-1 2 1,4-1-1,0 0-29,-1 0 0,-1 0 0,0 0 0,-3 0 8,-5-1 1,-1 2 0,3-1-1,0 1-12,0 1 1,-1 1 0,1-2-1,0-1-6,2 3 1,0-1 0,-4-1 0,-1 0-12,-2-1 0,0 0 0,-1-3 0,-1-1-9,-1 0 1,1-1 0,2-1-1,0-1-47,0 0 0,0 0 1,-2 1-1,-2-1-25,35-2 1,-10-4-100,-4 4 0,-5-2-55,-5 1 0,1-1-58,-5 7 1,-1-1-191,-4 5 0,3 1-1173,-4 4 1612,-2 3 0,-12 3 0,1 3 0,-1 7 0,1 4 0</inkml:trace>
  <inkml:trace contextRef="#ctx0" brushRef="#br0">11360 14529 8513,'16'5'-1109,"3"0"1,-1 1 1563,5-1 1,-4 1-199,5 4 0,0 1-63,4-7 0,0 6-106,1-5 1,6 4 21,3-4 1,1-1 46,-1-4 0,8 2-116,-4 3 0,0-4 108,-5 4 0,1-3-81,5-2 0,-7 1 35,-2 4 0,0-2-38,-1 7 1,10-2-4,-5 1 0,11 7-18,-6-7 0,9 7-2,0-6 0,2-3-70,-2 3 0,-3-7 68,-7 2 0,1-2-225,0 2 0,-2-4 130,-3 4 0,7-2-78,-2 2 1,5-3 37,-1 2 1,2-2 32,3-2 1,-3 0-17,-6 0 0,2 0 0,-2 0 1,1 5 24,-10-1 0,3 3 7,-3-3 0,4 4 104,-5 7 1,0-1-91,-5 0 0,5 0 148,1 0 1,0 1-22,0-1 0,-3-2 184,7-2 1,5-4-140,4-6 1,8 0-34,2 0 0,14-6-461,-29 2 0,2-2 0,3-2 0,2-3 342,3 0 0,0-1 0,0-1 0,-1-1-111,-4 0 0,1 0 0,4-1 1,0 1 36,0 0 0,0 0 0,3-1 0,-1 1 45,1 0 1,-1 0-1,-3 2 1,-2 0 40,-4 0 0,0 0 0,-2 4 1,-1 1-31,-2-1 0,1 1 1,2 2-1,-1 2 206,34 3 1,-2 2 258,-12 3 1,-15 4-71,1 10 0,-7-1 108,1 5 0,-4-5-121,0 1 0,8 1-58,11-1 1,12-5-303,-29-8 1,1-2 0,38-1-267,-39 0 0,0-1 0,1-2 0,1 0-503,2-2 0,2-1 777,6 0 0,1-2 0,1-2 0,1-2 0,6 0 0,0-1 0,1-1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14048 6099 9671,'-8'0'-381,"1"0"1064,1 0-114,4 6-280,-4-4 337,6 4-203,0-6 86,0 0-22,6 0-235,2 0 1,7 0-189,-1 0 0,2 0 105,3 0 0,-4 0-151,4 0 0,3 0 57,2 0 0,-2 0-70,2 0 1,-2-5 36,2 1 0,3-1 16,-4 5 1,-2 0-18,-2 0 1,1 0 19,-1 0 0,0 0 28,-5 0 1,1 0-14,-1 0 1,0 0 21,0 0 1,1 0-17,-1 0 1,0 0-111,0 0 1,0 0 103,1 0 0,-6 0-65,1 0 0,4 0 6,5 0 0,0 0-4,-5 0 1,5 0-76,0 0 1,5 0 90,-6 0 1,8 0-73,-3 0 0,4 1 49,2 4 1,-1-3 14,1 2 1,4-2-9,0-2 0,-5 0 59,-4 0 1,0-5 85,4 1 1,-4-1-112,0 5 0,-7 0 75,2 0 1,2 0-68,-3 0 1,8 0 99,-3 0 0,0 0-75,0 0 1,1 0-43,4 0 0,2 0 45,4 0 1,-4 0-202,3 0 0,-3 0 28,-2 0 1,5 0 126,1 0 0,-1 0-51,-5 0 0,1-5 41,-1 0 1,0 1 149,1 4 0,1-5-92,3 0 1,-1 0 34,6 5 0,1 0-94,8 0 0,-5-1 3,5-4 0,-6 4-76,6-4 1,-7 3 102,-2 2 1,-2 0-138,2 0 0,3 0 103,-3 0 1,3-5-101,2 1 1,1-3 67,3 3 1,-1 2-40,6-3 0,-1 2 42,1-2 1,-3 4 5,-6-4 0,-2-1 20,-3 1 0,3-1-27,-3 1 1,7 3 13,3-2 0,6 2-56,-2 2 1,-2 0-13,2 0 1,-6-5-12,2 1 0,-6-1-14,-4 5 1,2 0-15,-7 0 1,6 0-4,-1 0 1,3 0-16,2 0 0,0 0 23,-1 0 0,1 0-1,0 0 1,-2 0 10,-3 0 1,1 0 2,-6 0 0,0 0 30,-4 0 1,-1 0 25,1 0 0,-1 0-18,1 0 1,5 5 0,4-1 1,3 1 34,2-5 0,0 0-5,-1 0 1,6 0 38,-1 0 1,0 0-32,-4 0 1,-5 0 141,0 0 0,-6 0-125,1 0 0,3 0 44,2 0 1,3 0-20,2 0 1,-1 0 3,1 0 1,4 0-40,1 0 0,-1 0 22,-4 0 0,-1 0 0,1 0 0,0 0-3,-1 0 0,3 0-60,2 0 1,4 0 47,5 0 1,1-1-53,0-4 1,0 3 22,0-3 1,-6 4-2,-4 1 1,-3-2 9,-1-2 1,-1 2-1,1-3 0,5 4-81,-1 1 1,-1 0 77,-8 0 1,-4 1-498,-5 4 1,-2-2 35,-4 7 476,-2-1 0,-13 12 0,-2 1 0</inkml:trace>
  <inkml:trace contextRef="#ctx0" brushRef="#br0">26062 6838 8348,'-5'-33'0,"0"0"0,0 6 0,12-6 0,1 3 0</inkml:trace>
  <inkml:trace contextRef="#ctx0" brushRef="#br0">25450 6028 11211,'-6'-8'-2237,"4"-5"2278,-4 12 655,6-6-470,0 7 0,0 2 72,0 3-11,0-4 0,2 10-119,2-6 1,-1 0 43,7-5 1,-5 5 69,4-1 0,1 1 173,4-5 1,0 0-218,0 0 0,7 0 110,3 0 0,2 0-160,3 0 1,-1 0 84,1 0 0,4 0-98,0 0 1,2 0-13,-2 0 0,-3 0-17,3 0 1,-3 0-6,-1 0 0,-1 0-27,0 0 1,-1 0-12,-3 0 1,3 0 18,-3 0 0,2 0 106,3 0 0,6 0-95,3 0 0,1 0 27,-1 0 1,3-5 5,-3 1 0,3-1-84,2 5 1,-2 0 76,-3 0 0,1 0-18,-6 0 0,0 0-29,-4 0-1,-1 0 9,1 0 0,6 0 57,2 0 1,5 0-50,0 0 1,6 0 19,-1 0 0,7 1-25,-2 4 0,-2-3-11,3 2 0,-3-2-29,2-2 1,3 0-25,-2 0 1,7-2-98,1-2 0,1 2 162,-5-3 1,-2 2 20,-3-2 1,0 4-35,-9-4 1,3-1-108,-8 1 1,-2-4 72,2 4 0,0 0-196,4 5 1,-4-5-17,0 1 1,-11-1-169,2 5 0,-6 0 94,1 0 0,-3 0-1102,-7 0-318,-6 0 694,-2 0 861,-6 0 1,-6 13-1,-2 2 1</inkml:trace>
  <inkml:trace contextRef="#ctx0" brushRef="#br0">11474 7364 16774,'-14'-1'-1204,"0"-4"601,0-3-122,-1-6 87,7-1-280,-4 1 491,10 6 110,-4 2 0,7 6 296,4 0 1,-2 2-117,7 2 298,-1 4-150,12 6 1,-1-1 294,4-3 1,4 1 172,1-7 1,7 1 100,12-5 0,9 0 41,9 0 0,3 0-723,2 0 0,1 0 447,-1 0 0,-3 0 20,3 0 1,8 0-109,-35 0 1,2 0 0,-3 0-1,-1 0 126,39 0 0,-7-1-13,2-4 0,-1 3-246,-34 0 0,-1-1 1,1 2-1,0-1 6,7 0 0,-1 0 0,-5 0 0,0 0-17,0-2 1,1-1 0,-3 3 0,1 1-10,-1-2 0,0 1 1,4 0-1,1 1-17,-3-1 0,1-1 0,2 0 0,0-2-1,0-1 0,0-2 0,-4 1 1,-1 0-29,0 0 1,0 0 0,33-8 76,-7 1 1,-1 0-377,-3 0 0,-9 1 115,4 4 1,-11-2-202,-3 6 1,-7 0-46,-8 5 0,-6 0-373,-3 0 1,-3 0-898,-2 0 1,-4 6 1557,-1 4 0,1 3 0,4 1 1</inkml:trace>
  <inkml:trace contextRef="#ctx0" brushRef="#br0">20616 8501 14642,'0'-7'-2929,"6"0"3585,4 7 1,-2 0-479,1 0 1,1 0-85,4 0 0,5 0-10,0 0 1,6 0 203,-1 0-216,3 0 0,3 0-23,3 0 0,3 5 275,7 0 0,0-1-321,-1-4 1,2 2 56,4 3 0,-2-4-103,6 4 0,6-3 92,9-2 1,10-5-256,-34 3 0,-1-1 1,-1 0-1,-1 0 209,3 0 0,-1 1 0,-1 1 0,-1-1-9,0-3 0,0 0 1,5 4-1,0-1 35,0 0 0,0 0 0,2 0 0,0 0-17,3 0 0,-1 0 1,-6 1-1,-1 0 66,4-1 0,-1-1 0,-3 2 0,1 1-40,2 0 0,0 0 0,1-1 1,1 0-81,3-1 1,0-1 0,-2 3 0,0-1-196,-3-1 0,0-1 0,3 2 0,0 1 142,-3 0 0,0 0 0,6-3 0,1 1 30,3-1 1,-1 1-1,-1-1 1,-2 1-78,-1 2 1,0 0-1,2-2 1,0 0 35,-2-1 1,0 1 0,4-1 0,1 1 14,-1 2 1,1 0-1,-4 0 1,0 0-45,-3 0 1,-1 0-1,2 0 1,0 0 36,-4 0 1,0 0 0,5 0 0,1 0 40,1 0 0,1 0 0,-2 0 0,0 0-16,-3 0 0,-1 0 0,0 0 0,1 0 10,-1 0 0,1 0 1,-1 0-1,0 0 14,5 0 0,1 0 0,-4 0 0,0 0 12,-4 0 0,0 0 0,0 0 1,0 0 20,35 0 1,-37 0 0,0 0 14,1 0 1,2 0 0,-1 0 0,1 0 79,2 0 0,-1 0 0,-2 0 0,0 0-29,36 0 0,-39 0 0,1 0 35,0 0 1,-1 0 0,1 0 0,1 0-59,4 0 1,-1 0-1,-6 0 1,0 0-35,40 0 0,-7 6 111,-3 4 1,0 3-1,0 1 1,5-5-67,0 1 0,1-7-23,-1 2 0,-14-4 11,-1-1 0,-5 0 37,0 0 1,1 0 90,0 0 1,0 0-95,0 0 1,-7 0 22,-2 0 0,-4-1-40,-1-4 1,-7 3 273,-3-2 0,-8 2-337,-1 2 1,-6-2 229,1-2 0,-4 2-719,0-3 1,0 4 369,4 1 0,-1 0-1040,5 0 0,-4 5 1179,5-1 0,6 7 0,6-3 0</inkml:trace>
  <inkml:trace contextRef="#ctx0" brushRef="#br0">19066 14330 8496,'8'-14'0,"-1"4"-1,-7 1 0,4 4 208,1-4 0,6 6-205,-1-2 1,2 3 20,3 2 0,-4 0-20,3 0 1,-6 0 130,11 0 0,-7 5-140,7 0 1,2 0 116,-2-5 0,6 0-3,-1 0 0,1 0-140,-1 0 1,3 0 123,-4 0 0,10 0-27,5 0 0,5-5 58,4 0 1,-1 0-21,6 5 0,-1 0-6,1 0 0,0 0-2,-9 0 1,6 0-88,-11 0 0,9 7-4,-9 2 1,11 2-148,-6-1 0,13 2 118,1-2 0,3-4-38,-3-1 1,-1-4 46,-4-1 1,1 0-14,-5 0 1,5 0 80,0 0 0,7 0 121,1 0 1,6 0-293,-6 0 0,2 0 382,-1 0 1,-8-1-202,3-4 1,-4 3 16,4-2 0,8 2-75,6 2 1,5 0-98,4 0 0,-7 2-292,-7 2 1,1-2 297,4 3 0,2-4 101,2-1 0,3 0-225,2 0 0,-38 0 0,-1 0 384,34 0 0,0-1-52,-9-4 1,10 3-121,0-2 0,-36 1 1,2-1 123,0 2 0,1 0 1,36-5 3,-3 3 0,3 0-4,-39 0 0,0-1 1,3 3-1,0 1-114,2-1 1,0-1-1,0 0 1,0 0-18,5 1 1,-1-1-1,-6-2 1,0 1-1,2 1 0,0 1 0,-1-1 0,0 1-7,1 2 1,0 0 0,2-2 0,-1-1 37,2 1 0,-1 0 0,-5-1 0,0 1-1,3 2 0,0 0 1,34 0 66,2 0 0,-4 0-40,-34 0 1,-1 0-1,34 0 35,5 0 0,-9 0 18,-5 0 0,-4 0 2,-6 0 0,-5 0-25,0 0 1,-6 0 19,1 0 1,-7 0-225,-2 0 1,-12 0 118,3 0-1325,-10 0 579,1 0 925,-12 0 1,5 0-1,-5 0 1</inkml:trace>
  <inkml:trace contextRef="#ctx0" brushRef="#br0">16706 11800 8389,'0'-15'-220,"0"1"-330,0 0 884,7 0 258,1 0 1,4 4-355,-2 1 0,2 5-40,-2 0 0,-1 2-14,5 2 0,-1 0 33,11 0 1,-4 0-85,9 0 0,-4-1 7,8-4 0,4 3 15,0-3 0,8-1-18,7 1 1,6-4-20,13 4 1,0-4-227,1 4 1,-8 0 202,-2 5 0,3 0-103,1 0 0,5 0-160,5 0 1,-2 0 134,7 0 0,-9 2 77,0 3 1,-1-1-128,-5 11 0,7-4 112,-33-2 0,0 1 0,39 4-199,-36-9 0,-1-1 0,1 2 0,-2-1 49,35 0 0,1 0 137,-1-5 1,5 0 13,-36 0 0,0 0 0,0 0 0,0 0-24,0 0 0,0 0 0,-3 0 0,0 0 167,29 0 0,6 0-115,4 0 0,-40 0 0,0 0 74,39 0 0,-38 0 1,-1 0-209,34 0 1,-3-5 280,-6 0 1,-1 1-231,1 4 1,4 0 76,-4 0 0,3 0-55,2 0 1,-11 0 86,-3 0 0,-9 0 72,-1 0 0,-3 0-105,-1 0 1,4 0 215,1 0 0,-1 0-223,-4 0 0,3-5 378,-4 0 1,3 0-424,-12 5 1,0 0 278,-5 0 0,-1 0-564,-3 0 1,-8 0-73,-7 0-1372,1 0 892,-2 0 838,-2 7 0,-6 1 0,0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4010 3625 8191,'0'19'379,"0"0"0,-5 6-159,0-1 0,-6 9 126,2 5 1,-4-2-71,-1 2 1,-2 0-155,-3 5 0,-3 0 82,-6-1 0,-1-1-158,1-3 0,-1-3 61,1-7 0,1-5-469,3-5 0,2-3 39,3-6 1,8-3-257,-3-6 1,5-6 57,-1-3 1,4-6 203,6-3 0,0-5 60,0-5 0,11-5 57,3 0 0,11-5 25,4 5 0,5-7 22,9 2 1,0 3 207,-1 2 0,1 6-138,0 8 0,-12 2 407,-2 12 0,-4 1 276,3 4 0,-7 6-292,-7 3 1,-1 10-9,-8 5 1,-1 9-114,-4 5 1,-6 5-60,-3 4 0,-6-3 59,-4 4 1,-3-4-416,-6-1 0,-1-1-76,1 1 0,0-5-283,-1 0 0,5-8 54,1-2 1,1-6 280,-2-7 0,-1-8 252,6-2 0,4-10 0,6-4 0,6-10 0,-2-5 0,3-3 0,2-1 0,7 1-114,2 3 1,4 4 286,1 6 0,0-1 245,1 1 1,0 2 30,4 2 1,-1-1-108,5 6 1,-5-4-308,1 4 0,1-1 153,-1 1 1,5 4-749,-5-4 0,-2 2 560,-7-2 0,9 3 0,-4-4 0</inkml:trace>
  <inkml:trace contextRef="#ctx0" brushRef="#br0">4109 4109 8109,'7'7'-526,"-6"0"368,6-1 0,-7-3 769,0 7 1,0-1-195,0 5 0,-2 1-221,-3-1 0,-3 5-224,-6 0 0,0 6 76,0-1 1,-5 3-140,0 1 0,0-1-99,5-3-53,-1 2 95,1-10-160,6-2 1,4-9 87,8-10 1,6-7 105,9-7 0,-2-6-91,7 1 0,-1-1 39,6 1 1,-5 3 157,-1 7 1,-5 0-60,1 0 0,1 6 211,-1 3-117,0 3 1,-6 4 100,-4 3 1,2 3 168,-6 6 1,0 6-109,-5 4 0,-7 5-3,-2 4 0,-5 5-91,-5 9 1,-2 2-382,-2 3 1,-9-1 134,4-4 0,-9-3-229,4 4 0,-6-10 132,1-5 0,-3-10 20,-2-4 0,7-9 228,2-5 0,4-12 0,2-7 0,6-6 0,1-21 0,7-4 0</inkml:trace>
  <inkml:trace contextRef="#ctx0" brushRef="#br0">3925 4436 8109,'34'0'0,"-4"1"-612,3 4 0,-4 1 286,-5 4 0,1 2 125,-6-2 0,0-2 201,-5 1 0,7-6 0,1 4 0</inkml:trace>
  <inkml:trace contextRef="#ctx0" brushRef="#br0">4422 3838 8109,'10'2'-665,"-1"3"0,-6 4 1411,2 10 1,-5 3-278,-5 7 0,2 1-318,-6 3 1,-6 2-56,-4 3 1,-4 3-113,4-3 0,-5-1-83,5 6 1,0-10-257,5 5 0,0-6-920,0-4 574,6-6 21,1-7 680,7-15 0,-6-15 0,-2-7 0</inkml:trace>
  <inkml:trace contextRef="#ctx0" brushRef="#br0">4465 3952 8109,'28'-9'-419,"1"-1"1,-6 7 209,1-2 0,-7 4 573,2 1 1,-3 6-47,-2 4 0,-6 4-336,-3 5 1,-3-2 14,-2 7 0,-8 1-90,-6 8 0,-5-3 28,-5 3 0,-5-3 75,1-1 1,0-1-87,-6 1 1,4-7 100,2-3 1,6-5-76,3-5 1,5-1 49,4-3 0,-2-3 0,12 2-1,0-8 0,3 1-1,11-7 1,3 1 0,12-6 0,1 1 3,3 0 1,-1 4 20,5 1 0,-5 4-18,1-4 0,-3 6 126,-1-2 0,-3 3-117,-2 2 1,1 7 245,-6 2 1,-1 4 13,-9 1 0,-2 2 34,-7 3 1,0 3-98,0 6 1,-4 2-71,-5 3 0,-2 2-131,-13 3 1,5 2 144,-4-7 1,4 0-461,-5-5 1,0-6 154,-4-3 1,4-4-501,0-6 0,7-3 91,-2-6 1,3-7 558,2-8 0,0-12 0,0-9 0</inkml:trace>
  <inkml:trace contextRef="#ctx0" brushRef="#br0">4621 4208 8078,'0'14'0,"-1"0"-286,-4 1 0,-3 5 68,-6 4 0,-7 4 596,-2 6 1,0 2-107,0 7 1,1 2-1114,-2-2 717,3 3 1,7-16 0,0 5 0</inkml:trace>
  <inkml:trace contextRef="#ctx0" brushRef="#br0">4948 3810 7971,'0'-14'236,"0"0"0,0 4 166,0 1-174,0 5 0,7-2-99,2 6 0,4 5 97,1 0 1,2 6-338,3-2 1,-2 2 106,7-1 0,-1-4-353,6-6 0,-5-2 233,-1-2 0,1-6-216,4-9 1,-1 3 79,-3-3 0,-4 4-232,-5 0 167,-7 1 199,-2 6 1,-8 2 188,-2 6 1,-4 8-95,-7 6 1,-10 8 112,-3 11 0,-10 4-76,0 5 0,-3 1 43,-2 0 0,2-4 137,3-6 1,3 1-103,7-11 0,6-2 144,3-2 0,9-8 122,6-2-177,-4-6 1,13-1-80,-1-7 1,14-11-140,5 2 1,11-5 42,3 0 0,5 2 16,0-7 1,1 5-82,-1-4 1,-5 4-214,-4-5 1,-5 7-479,-4-2 308,-3 3-213,-13 8 663,-2-5 0,-12 12 0,-2-6 0,-7 7 0</inkml:trace>
  <inkml:trace contextRef="#ctx0" brushRef="#br0">5133 3767 7999,'-8'-6'-586,"2"4"383,6-4 467,0 6 0,1 3 21,4 7 0,-2 1-55,7 13 0,-5 6-165,4 7 1,-6 3 105,2-2 1,-4 3-252,-1-3 1,-4 1 12,-1-1 1,0 3 1,1-12-237,-1-1 1,0-1 139,5-8 1,-2-2-269,-2-7-88,2-4 289,-4-6 1,6-11 24,0-3 0,5-10 204,-1 0 0,6-2 0,-5-3 0,6 1 0,-4 6 0,3-4 0,-1 7 0,-5 0-359,2 5 345,-6 6 1,0 8 293,0 10 0,-6 4-6,-4 5 0,-7-2 2,-2 7 0,-2-5-264,2 5 0,2-5 97,-7 4 0,7-5-115,-2 1 1,5-4 188,4 0-316,4-7 1,6 0 32,0-4 1,1-2-70,4 3 0,8-9 8,6 0 1,6-7 125,-1 1 1,3-3-57,1-1 0,0 0 45,1 0 1,-5 0-12,-1-1 1,-5 1 10,1 0 0,-4 5 99,0-1 1,-6 7 11,1-2 294,-7-3-301,3 7 1,-7 1 156,-4 9 0,-3 4-68,-6 1 0,-1 7-81,1 2 0,-6 4-39,-4 1 1,-3 1 55,-1-1 1,-2 6-110,-3-1 1,2 0 85,-2-5 0,8-1-76,1-3 0,5 1 41,-4-6 0,10-5 15,-1-4-135,9-7 121,-1 3 0,7-7-327,4-4 1,3-3 92,6-6 0,5-5-95,0 0 0,6 0 48,-1 5 1,-2-4 254,2 4 0,-5-3 0,5 7 0,-5-1 0,4 2 0,-5-2 0,1 6 0,-4 0 0,0 5 0,-1 0 216,0 0-101,0 0 0,0 7 365,1 2 0,-1-1-148,0 1 0,0-1-13,1 2 1,-1 1-222,0-6 0,-1 1-234,-4-1 1,4-4-331,-4 4 466,4-3 0,1-15 0,0-3 0</inkml:trace>
  <inkml:trace contextRef="#ctx0" brushRef="#br0">5744 3682 8674,'-14'13'1071,"0"2"-845,-7 14-339,-1 6-1597,-12 7 1848,4 3-508,-12 4 263,12-7 1,-4-1-15,5-3 0,7 2 65,3-7 0,3-6-363,2-8 40,6-4-8,-4-7 9,10-1 0,-3-9 378,10-3 0,-2-3 416,7-6 0,-1 0-416,5 0 0,1 4 0,-1 1 0,2 1-130,3-2 0,-4 4 89,4 6 0,-3 6 637,-2 4 0,-1 4-170,-4 5 1,3 3-1,-8 7 0,6-1-78,-6 0 0,1 1-112,-5-1 1,0-1-305,0-3 1,0 1 123,0-6 0,5 0-661,0-5 0,1 1 333,-1-1 0,-2-6 272,6-4 0,-5-2 0,2-2 0</inkml:trace>
  <inkml:trace contextRef="#ctx0" brushRef="#br0">5645 4023 8129,'20'-28'0,"4"-1"0,3 1 73,1 0 1,2-1 161,4 1 0,-9 1-214,3 3 0,-4-1 48,0 6 1,-4 1-424,-6 9 152,1-4-107,-7 12 125,-2 1 1,-12 12-161,-4 7 0,-4 7 114,-5-3 0,3 3-78,-3-3 1,5 3 318,4-7 0,-2 0-154,2-5 361,4 0 0,0 0-63,6 0 135,0-6 18,0 5-2,6-5 1,0 1 16,4 1 0,1-5-149,-6 4 0,4 0-131,-4 6 0,0-1 89,-5 0 1,0 5-160,0 0 0,-7 6 135,-2-1 1,-2 8-33,1 1 0,-2 0 54,2-5 1,2 6 97,-1-1 1,6-5-150,-2-4 0,3-7 21,2 2 1,2-5-196,3-4 0,2-5 66,8-10 1,1-11-119,2-12 1,0-2 64,6-8 0,-7 0-485,2-5 0,-3-3 123,-2 4 1,0-3-45,0 12 0,-1-5 214,-4 5 1,-2 5 273,-7 4 0,6 0 0,2-4 0</inkml:trace>
  <inkml:trace contextRef="#ctx0" brushRef="#br0">5787 4151 8063,'-8'8'0,"3"-2"0,10-6 531,-3 0-325,17 0 0,-8-6 41,12-3 1,-4-4-494,5-1 0,0-7 185,4-2 0,1-4 61,-1-2 0,1-6 0,-1-1 0</inkml:trace>
  <inkml:trace contextRef="#ctx0" brushRef="#br0">6370 3568 7820,'0'-8'-630,"0"2"1214,0 6 1,-2 6-174,-2 4 0,1 4-289,-7 5 1,1-2 23,-6 7 1,1 0-192,0 4 1,0-4-20,-1 0 1,1-1-39,0 6 0,0-2-50,0-4 1,4-2 52,1-7-483,5-6 373,-2-2 0,8-9-55,2-6 0,4-2 79,7-13 1,4 0-8,0-4 1,6 1 94,-2 3 0,0-1 3,0 6 1,-1 0 47,2 5 0,1 1 152,-6 4 1,0 2 750,-4 7-639,-1 0 1,-6 8 260,-4 7 0,-4 0-171,-4 9 1,-4 0 71,-6 4 0,-5 5-147,0 0 1,-7 7-148,3-2 0,-6 1-453,-4-1 0,3 2 244,-3-7 1,3 5-536,1-5 1,7-5 314,3-4 0,4-6-722,0 0 1065,1-8 0,0 3 0,0-6 0</inkml:trace>
  <inkml:trace contextRef="#ctx0" brushRef="#br0">6398 3810 6977,'0'21'0,"0"1"0</inkml:trace>
  <inkml:trace contextRef="#ctx0" brushRef="#br0">6285 3838 7986,'-7'8'265,"6"-1"522,-6-7-301,7 0 0,12 1-117,2 4 0,8-3-22,-3 2 1,11 4-109,-2 2 1,4 2-44,-4 3 0,5-6-177,1 0 0,0 1-249,0 4 0,-3-4-208,7-1 1,0-6-595,5 2 0,-7-3-317,-3-2 1349,-3 0 0,-8 6 0,-1 2 0</inkml:trace>
  <inkml:trace contextRef="#ctx0" brushRef="#br0">6370 4251 7919,'6'-15'124,"4"1"0,4 0 17,5 0 1,-2 4-101,7 1 1,0 4 91,4-4 0,-4 6-132,0-2 1,-5-2 161,4 3-199,-5-1 1,2 11 69,-6 4 1,-6-2 45,-3 1 1,-3 2 93,-2 8 1,-2-1-100,-3 5 1,-3 1-107,-6 4 0,-5 1 121,0-1 1,-1 1-186,1-1 0,-2 5 104,-3 0 1,4-6-252,6-8 0,0-5 2,-1-4 1,1-4 28,0-6 0,4-12-289,1-7 0,6-8 174,-2-6 1,3-4-238,2-5 563,0-1 0,7 0 0,1 1 0</inkml:trace>
  <inkml:trace contextRef="#ctx0" brushRef="#br0">6498 4009 7928,'0'-6'482,"0"6"0,0 8 141,0 11 0,-6 9-175,-4 10 1,-4 5-74,-5 4 1,-3 5-118,-7 10 0,6-1-508,-1 10 0,-4-3-8,11-30 1,0 0 0,-11 30 257,4-2 0,1-12 0,-6 1 0</inkml:trace>
  <inkml:trace contextRef="#ctx0" brushRef="#br0">8560 4706 8093,'-8'6'879,"1"-4"-831,7 4 1,2-1 95,3-1 1,3 1 36,6-5 1,13 0-72,6 0 0,2-2-196,2-2 0,1-4-291,5-6 282,-7-1 1,2 6-32,-9-1 0,1 7-229,-11-1 1,0-3-942,-5 3 758,-6-1 538,-2 11 0,-12 8 0,-2 8 0</inkml:trace>
  <inkml:trace contextRef="#ctx0" brushRef="#br0">8631 4919 8093,'-10'13'-734,"1"-4"514,5-3 0,6-6 552,12 0 0,8 0-70,12 0 1,2-1-276,7-4 0,-1 2 115,1-7 0,4 1-397,1-5 1,-7-2-68,-8-3 1,0 3 169,-4-3 0,1 3-3,-12 2 0,-3 6 195,-6 4 0,-6-4 0,4 0 0</inkml:trace>
  <inkml:trace contextRef="#ctx0" brushRef="#br0">8872 4791 8093,'8'6'0,"-3"4"0,3 7-171,1 2 0,-2 8 178,-3 1 0,-2 2 161,-2 8 1,0 0-134,0 5 1,0-1 77,0 1 0,-6-2-191,-4-3 1,2-3 102,-1-7 1,-1-1-50,-4-3 1,5-8 138,-1-7 1,1-6 78,-6 2 1,1-3-151,0-2 0,1-7 25,4-2 1,-2 1 126,6-2 0,-4 1-52,4-5 1,0-5-132,5 0 1,6-5 90,4 5 1,9-11-579,5 2 0,2-5 109,3-1 0,-1-2-405,1-7 546,-1 1 1,1-7 0,-1-2-1</inkml:trace>
  <inkml:trace contextRef="#ctx0" brushRef="#br0">9000 4407 8093,'2'24'-539,"3"-1"0,-2 7 1199,6 8 1,-4 3-226,4 2 1,-1 5-31,2-1 1,2 7-237,-2-2 0,3 1-52,1 0 0,5 2-71,0-3 0,4-8-254,-4-1 1,7-15-316,-3 1 0,3-12 290,-3-3 1,3-6-179,-7-8 1,4-1 132,-4-4 1,-5-5-295,-4-9 1,-7-3 571,2-6 0,-4-13 0,-1-3 0</inkml:trace>
  <inkml:trace contextRef="#ctx0" brushRef="#br0">9313 4777 8091,'-14'0'0,"0"0"0,1 1 293,4 4 0,-4 3-64,3 6 1,-2 7-1,-2 2 1,-5 4-157,0 2 1,-2 4-59,2 0 1,3 5-240,-3-5 0,4 0 181,0-4 0,3-6-378,2 1 0,-1-11 235,6 1 1,-1-9-492,1-1 677,4-15 0,-6-11 0,7-14 0</inkml:trace>
  <inkml:trace contextRef="#ctx0" brushRef="#br0">9242 4279 8091,'16'2'-280,"3"2"0,-5 4 51,0 7 1,0-1 790,-4 0 0,1 7-218,-2 2 1,4 4-660,-3 2 315,2-1 0,2 7 0,1 1 0</inkml:trace>
  <inkml:trace contextRef="#ctx0" brushRef="#br0">9825 4649 8069,'8'0'-508,"3"3"592,-6 6 1,-1 2 523,-4 13 1,0 0-290,0 4 0,0 5-122,0 1 1,-4 4-211,-1-5 0,-5 5 116,6-5 0,-1 5-156,5-5 0,0-6 221,0-8-690,0-4 1,5-8 269,-1-7 0,6-8-519,-5-11 0,4-8 771,-4-6 0,6-7 0,-3 4 0</inkml:trace>
  <inkml:trace contextRef="#ctx0" brushRef="#br0">9896 4620 8069,'14'-6'-148,"0"-3"1,1 1-176,-1-2 0,0 2 593,0-1 1,1 1-74,-1 3 1,0 4-133,0-4 0,-1 5 56,-4 5 0,-2 7 75,-7 7 0,0 11-54,0-1 0,0 9 119,0-1 0,0 5-229,0 0 1,-5 1-152,0-1 1,0 0-165,5-5 0,0 1 156,0-9 0,0 1-959,0-11 430,7 0-54,-6-11 710,6-2 0,-20-12 0,-3-2 0</inkml:trace>
  <inkml:trace contextRef="#ctx0" brushRef="#br0">9839 4876 8069,'19'-12'-505,"0"2"1,2-1 355,-2 6 0,-4 1 412,4 4 1,2 0-97,-2 0-127,0 0 0,-7 1-43,-2 4 1,-4 3 35,-6 6 0,0 7 87,0 2 0,-6 4-7,-4 2 1,-7 4 2,-2 0 1,0 5-37,5-5 1,1 0-3,4-4 1,-2-7-157,6-3 230,0-4-343,5-7 1,2-8 75,3-9 0,2-10-446,8-5 1,4-7 560,0-3 0,6-11 0,-3 0 0</inkml:trace>
  <inkml:trace contextRef="#ctx0" brushRef="#br0">10251 4436 8069,'8'-7'-44,"-1"6"1,-7 1-1,0 9 1,-2 10 408,-3 5 1,-3 3-67,-6 1 1,-5 5-549,0 0 0,-4 1 99,4-6 0,0-1-81,4-3 1,6-4-72,0-6-17,5-6 281,-2-1 0,12-7-4,4 0 0,7-7 168,2-2 1,2 1-124,-2-2 1,-4 1 91,4-5 0,2-1-96,-2 1 1,0 2-34,-5 2 1,5-6 76,0 7 0,0-7-541,-5 7 145,0-4 353,-6 5 0,-1-5 0,-7 5 0</inkml:trace>
  <inkml:trace contextRef="#ctx0" brushRef="#br0">10294 4677 8069,'0'21'-231,"0"2"0,0 4 129,0 2 1,0 4 731,0 0 0,0 11-179,0-1 1,0 9-265,0 0 0,0-1 46,0 1 1,0-11-501,0 2 1,0-6 20,0 1 0,0-8-625,0-6-245,0-7 593,0 4 523,0-13 0,0-14 0,0-10 0</inkml:trace>
  <inkml:trace contextRef="#ctx0" brushRef="#br0">10294 4905 8052,'6'-13'-294,"4"4"1,3 1 116,1 3 1,0 2 769,0-7-295,0 7-463,1-3 1,-7 12 85,-4 4 1,-2-3 112,-2 3 0,0-1-125,0 6 1,-6 4 103,-4 0 0,-7 4 1,-2-4 0,0 6-16,5-1 1,4-3 379,1-2 0,5-4 267,0 0-104,2-1-497,2-6 0,6-3 121,4-10 0,9-3-465,5-6 0,4-7 108,5-3 192,-3-9 0,11 3 0,-4-4 0</inkml:trace>
  <inkml:trace contextRef="#ctx0" brushRef="#br0">10948 4492 8269,'14'-6'84,"1"3"292,-1-7 0,0 7-66,0-1 0,5-3-457,0 2 0,2-4 10,-2 4-759,-4 1 569,6 4 0,-13 1-26,-3 4 0,-7 4-436,-7 10 789,-7 3 0,-13 7 0,1-1 0</inkml:trace>
  <inkml:trace contextRef="#ctx0" brushRef="#br0">10834 4819 8019,'-6'15'-640,"4"-8"1123,-4 0 1,12-7-90,4 0 0,4-2-361,5-3 1,3-2 85,7-8 0,1 1-294,3 0 0,3 0 93,7 0 1,-7-1-372,-3 1 1,-4 1 149,-6 4 1,-2-2-319,-7 6 621,-6-6 0,-2 3 0,-6-6 0</inkml:trace>
  <inkml:trace contextRef="#ctx0" brushRef="#br0">11019 4606 8019,'0'14'271,"0"1"1,0 4-30,0-1 1,0 8 65,0-3 0,-6 6-80,-4 4 1,-2-1-30,-2 6 0,-1-2-7,1 2 0,-5 1-117,0-6 0,0 5-265,5-4 1,0-1 191,0-5 1,-4-1-808,4-3 1,-3-4 415,7-6 0,2-6 389,-1-3 0,6-10 0,-4-3 0</inkml:trace>
  <inkml:trace contextRef="#ctx0" brushRef="#br0">10948 4876 8002,'19'2'0,"0"3"0,6 1 56,-1 3 1,1 6 284,-1-1 1,3 2 525,-3 7 0,-2 1-981,1 4 1,1-1 86,4-3 0,-4 3-1761,0-4 1788,0-2 0,4 6 0,0-5 0</inkml:trace>
  <inkml:trace contextRef="#ctx0" brushRef="#br0">11744 4592 7955,'7'-14'-335,"2"-1"1,8 1 104,2 0 1,7 0 56,-3 0 1,4-2 50,2-3 0,2 3-8,-2-3 0,1 3 48,-11 2 0,4 0 82,-4 0 0,0-1 0,-4 1 0</inkml:trace>
  <inkml:trace contextRef="#ctx0" brushRef="#br0">12014 4308 7955,'-6'14'-443,"5"-5"310,-4 1 1,-2 6 637,3 7 1,-6 4-276,6 2 0,-8 1-319,3 3 1,-5 1 40,-5 4 0,1 2 97,-5-7 1,4 0-136,-5-4 1,5-3 92,-5-2 1,12-3-98,-2-7 0,7-5 132,-2 1-160,6-7 1,-2 3 102,10-6 1,7-1 7,7-4 0,11-3 5,-1-6 1,4-5-7,0 0 1,-3 0-106,3 5 0,-3 0 94,-1-1 0,-6 8-7,1 2 0,-11-2 112,1 3 100,-9-1 1,1 11-146,-6 4 0,-6 7 110,-4 2 1,-4 6 63,-5-1 1,-2 8-103,-2 1 0,-4 2 145,3-2 0,-3-3-91,-1 3 0,1-3 76,3-2 1,4 1 12,6-1 0,1-6 143,3-3-302,4 3 1,6-6 16,0 3 1,8-9-367,6-6 0,5-2 169,5-2 0,3-6-646,-4-4 0,4-9 366,2-4 1,-2-4-416,-4-2 1,-2-1 241,-7-3 0,0 8 536,1-4 0,-8 6 0,-2-1 0,1-1 0,-1 6-339,0 0 223,-5 5 1403,0 6-587,0 1-47,0 20 0,0-4-212,0 10 1,0 2-90,0-2 0,5 6-337,-1-1 1,7-2-784,-1 2 768,3-7 0,7 10 0,2-5 0</inkml:trace>
  <inkml:trace contextRef="#ctx0" brushRef="#br0">12711 4663 7985,'2'-9'-234,"2"-1"1,1 5 214,9-4 0,-1 4 366,11-4 1,-1 1-325,6-2 1,-1-1-293,1 6 1,-2-4-87,-4 4 1,-2 0-58,-7 5 253,0 0 0,-6 2 100,-3 3 0,-10 3-101,-4 6 0,-10 5 161,-5 0 1,-1 5-2,1-6 0,-3 8 62,3-3 0,-1-2 90,2-2 1,2 1 672,7-1-358,0 0 63,-1-4-349,7-8 1,8-7-132,10-9 0,7-4-153,2-1 0,8-6-270,2-4 1,-1-1 66,5 1 0,-8-1 306,-1 6 0,-7-7 0,4 4 0</inkml:trace>
  <inkml:trace contextRef="#ctx0" brushRef="#br0">12995 4379 7985,'15'6'-301,"-6"7"229,1 6 1,-7 7 775,2 3 1,-4 4-210,-1 5 1,0 1-220,0-5 1,0 4-162,0-5 1,0 5 55,0-5 0,0 0-571,0-5 0,0 4 270,0-4 1,0 2-1096,0-11 606,0 0 13,0-4 1,2-14 211,2-6 0,0-7 394,5-7 0,1-8 0,4-6 0,0-7 0,0 4 0</inkml:trace>
  <inkml:trace contextRef="#ctx0" brushRef="#br0">13337 4279 7985,'0'21'0,"0"1"-333,0 6 1,-5 7 42,0 3 1,-7 3 804,-3 2 1,1-1-198,-5 1 0,2-5-316,-2 0 0,3-11-49,-3 1 1,5-9-377,4 0 199,-2-10 15,4-2 0,0-14-305,3-2 1,4-10 513,1-5 0,6-9 0,2-3 0</inkml:trace>
  <inkml:trace contextRef="#ctx0" brushRef="#br0">13180 4364 7985,'0'21'-435,"0"1"304,0 7 1,0 4 848,0 0 1,0 6-220,0-1 1,5-1-184,0 1 0,1-2-107,-1 2 1,1-5-1,4-9 1,2 1-83,-2-6 1,2-2 97,3-7 0,-1-4-333,0-6 0,7-2 141,2-2 0,-1-6-731,2-9 1,5-3 350,4-6 1,-2-1-535,-7 1 1,6-7 13,-6-3 867,6 3 0,-8-12 0,6 3 0</inkml:trace>
  <inkml:trace contextRef="#ctx0" brushRef="#br0">13820 4037 7985,'8'2'160,"-3"3"0,-4 3-115,-1 6 1,0 6 102,0 4 1,-1 1-62,-4-1 0,-3 3-401,-6-3 1,-5 1 102,0-1 0,-5 1 48,5-6 0,-4 5 14,4-6 0,0 1-100,4-4 0,6-6 104,0 1-93,5-7 470,-2 3 1,14-12-139,6-4 1,7-2 257,7-3 1,1 1-156,-1 0 0,2-2 11,3-3 1,-3 3-94,3-2 0,-1 0-50,1-1 0,2 3-38,3-3 0,6 4-258,-6 0 0,5 3-295,-10 2 1,-6 2-54,-8 4 4,-4 2 575,-7-4 0,-8 12 0,-8 2 0</inkml:trace>
  <inkml:trace contextRef="#ctx0" brushRef="#br0">13976 4279 7985,'8'14'-136,"0"-3"4,-3 4 0,1-3 312,4 12 1,-2 0 311,-4 4 1,-2 1-401,3-1 1,-4 0 21,-1 1 0,0-2-198,0-4 0,-1 3 96,-4-7-293,3 0-209,-10-5 94,10-6 1,-9-8 116,6-10 0,1-4-91,4-5 1,1-2 150,4-2 1,1-2 218,4 6 0,2-5 0,-2 5 0,3 2 0,1 7 0,0-1 107,0 6 1,0 1 73,1 4 0,-1 0 75,0 0 1,0 0-58,1 0 0,-3 1-98,-2 4 1,-4-2-6,-6 6 0,0 1 4,0 4 0,-6-1-155,-4-4 1,-2 6 69,-3-1 0,-4-5-208,0 5 0,-1-3-152,1 4 233,3-1 71,-4 0 1,10-6-22,1-3 47,5 3 1,0-7-61,8 4 156,4-3 1,7-2-101,-1 0 177,0 0 0,0 0 79,0 0-42,1 0 1,-1 0-87,0 0 1,-6 6 22,-3 3 1,1 6 202,-1 4 1,0-2-70,-5 7 0,0 1 96,0 8 0,0-1-30,0 6 1,0-5-199,0 5 1,1 0-50,4 4 1,-4-1-153,4-3 0,-3-3-35,-2-7 1,0-4 81,0 0 0,-2-8-418,-3-2 0,2-2 201,-6-7 0,4 0-434,-4-5 0,-1-2 254,-4-2 0,4-6-182,1-9 0,1-6 599,-1-13 0,-4 0 0,5-17 0,-6 4 0</inkml:trace>
  <inkml:trace contextRef="#ctx0" brushRef="#br0">14062 4734 7929,'0'14'11,"0"0"0,-5 2 507,0 3 1,-10-1-451,0 5 1,-2 1 73,3 4 0,-1-1-466,1-3 1,0 3 193,0-3 0,0 1 130,-1-1 0,1 2 0,0-4 0</inkml:trace>
  <inkml:trace contextRef="#ctx0" brushRef="#br0">14275 4805 7929,'14'2'0,"0"2"0,1 0 0,-1 5 0,-5 1 0,1 4 0,-1-6 0,12 11 0,1-4 0</inkml:trace>
  <inkml:trace contextRef="#ctx0" brushRef="#br0">14630 4592 7529,'0'-14'-219,"8"-1"573,7 1 0,7-2-91,11-2 1,5-6-261,9-9 0,4 3 72,6-4 0,-5 4-124,0 2 1,-8 1 33,-1 3 1,-2 4-59,-8 6 1,-6 6-521,-8 3 406,-3 3 0,-8 4-8,-4 3 0,-13 3-5,-5 6 0,-5 5-91,0 0 1,1 1 290,-5-1 0,0 2 0,0 3 0,-4-4 0,5-6 0,-7 1 0</inkml:trace>
  <inkml:trace contextRef="#ctx0" brushRef="#br0">14943 4492 7854,'0'8'0,"0"0"-86,0-3 0,0-2 125,0 7 0,2-1 319,3 5 0,-4 5-115,4 0 0,-3 6-168,-2-1 1,0-2-54,0 2 0,-5-5 141,0 5 1,-4-7-455,4 2 1,-2-3 83,3-2-796,2 0 455,-4-6 548,6-2 0,0-18 0,0-4 0</inkml:trace>
  <inkml:trace contextRef="#ctx0" brushRef="#br0">15057 4492 7854,'13'11'-177,"-4"4"0,-1 8 528,-3 1 1,-4 3-234,4 1 0,-3-1 16,-2-3 1,-5 3-219,0-4 1,-4 0 65,4 0 0,-4-5-76,4 1 0,-2-8 97,3-2-287,2-6 1,-4 2-69,6-10 0,0-3-90,0-6 1,0-6 441,0-4 0,0-3 0,0-1 0</inkml:trace>
  <inkml:trace contextRef="#ctx0" brushRef="#br0">15128 4436 7854,'14'12'0,"-4"4"-26,-1 12 0,1 1-47,4-1 0,0 7 713,0 3 0,7-3-180,3-2 0,4 2-191,5-2 1,-1 0-161,6-5 0,0-4-150,4 0 1,-1-5 127,-3 4 0,3-5-112,-3 1 1,-3-8-317,-2-2 0,-7-4 183,-3 4 1,-4-5-1460,5 0 852,-7-2 765,4-8 0,-13-2 0,-2-6 0</inkml:trace>
  <inkml:trace contextRef="#ctx0" brushRef="#br0">15384 4364 7854,'-8'-28'0,"-3"6"-200,6 3 1,2 3-308,8 2 0,4 0 761,10-1 0,-1 3-49,5 2 1,1 2 94,5 4 0,-6 2-63,1-3 0,-7 5-50,2 5 1,-3 0-74,-2 9 0,-1-1-70,-4 10 1,-2-2 7,-7 7 1,-2-2-97,-3 7 1,-1-8-99,-3-1 1,-4 0 42,4 4 0,1-6-307,-2-3 1,5-5-118,-4-4 72,-1 2 0,-2-12 223,2 0 0,2-6 228,4-8 0,2 0 0,-4-13 0,6-3 0</inkml:trace>
  <inkml:trace contextRef="#ctx0" brushRef="#br0">15498 4393 7854,'8'-14'-196,"-2"6"0,-6 3 256,0 10 1,0 3 112,0 6 0,-2 6 15,-2 4 0,-3-2 26,-2 2 1,-4-2-107,4 2 0,-2 1-239,1-6-167,-2 0 239,4-5-322,0-6 279,1-2 0,7-12-100,0-3 0,7-9-31,2-1 1,-1-6-133,2 1 1,-6 2 36,6-2 328,-7 1 0,3-6 0,-6 1 0</inkml:trace>
  <inkml:trace contextRef="#ctx0" brushRef="#br0">15341 4279 7854,'-4'16'65,"-1"3"0,0 3 110,5 6 0,0 1 388,0-1 0,0 5-170,0 1 0,0-1-135,0-5 1,2 1-34,2-1 1,0-4 17,5 0 1,1-7-19,4 2 0,0-5-66,0-4 1,5-4-22,0-6 0,6 0-98,-1 0 0,3-2 90,1-2 0,1-4 22,-1-7 1,1 0-1183,-1-4 0,-1 3 179,-3-3 851,3-3 0,-5 6 0,6-5 0</inkml:trace>
  <inkml:trace contextRef="#ctx0" brushRef="#br0">16834 4080 7975,'-8'6'-250,"-4"4"-153,2 9 1,-4 0 860,-5 9 1,-3-1-193,-6 11 1,-3-2-476,-2 2 0,2 2 30,-7-7 1,6 5-29,-1-5 1,5 0-32,4-4 0,-1-7-149,6-3 0,-5-4 387,5 0 0,-2-7 0,3-4 0,2 3 0,-3-3 0,3 1 0,3-6 21,4-4-44,3 3 557,6-10 1,11 5-22,3-2 1,10-2 79,-1 6 0,6-6-317,4 1 0,3-2-206,7-2 0,9-5-448,0 0 0,5-5 256,-10 5 1,-6 0-248,-7 5 0,-9 0 219,-1-1 1,-12 6 149,2-1 0,-9 7 0,1-3 0</inkml:trace>
  <inkml:trace contextRef="#ctx0" brushRef="#br0">16550 4308 7753,'0'14'-556,"0"0"1071,0 0 1,0 8-105,0 7 1,0 7-94,0 11 0,-5-1-66,0 6 1,-4-6 6,4 2 0,-4-6-73,4-4 0,0 2-49,5-7 1,0-2-106,0-7 0,2 0-259,3-10 1,-2-3-221,6-11 1,1 0 266,4 0 0,0-13-192,0-5 0,1-8 136,-1-2 1,0-5-424,0-1 1,-1 0 203,-4 1 0,-2 1 295,-7-6 0,0 6 146,0-1 0,0 3-21,0 2 0,0 6 385,0 3 373,0 9 207,0 4-660,6 25 0,-4-6 392,2 15 0,3-3-212,-3 4 0,6-2-325,-5-4 0,6 3-291,-2-8 0,5 6-441,5-5 0,-1-2 607,5-7 0,1 3 0,4-5 0</inkml:trace>
  <inkml:trace contextRef="#ctx0" brushRef="#br0">17133 4450 7930,'6'-10'68,"4"1"0,2 4 165,2-4 0,5 5-361,0 0 1,5-4-36,-5-2 1,5 2-49,-5-1 0,4-1-330,-4-4 1,0 0 109,-4 0 431,-1 0 0,0-1 0,0 1 0</inkml:trace>
  <inkml:trace contextRef="#ctx0" brushRef="#br0">17360 4194 7930,'-6'14'0,"-3"0"0,-3 7 417,3 3 0,-2 2-41,6 3 0,-4 6 92,4 2 1,-5 3-87,6-2 0,-6 1-197,6-5 0,-6-1-14,5-5 0,1-1-83,4-3 0,0-4-387,0-6 1,0-4 252,0-1 0,6-5-690,3 0 1,4-4 368,1-4 0,0-9-365,1-6 0,-1-6 252,0 1 1,0-3 115,1-1 1,-3-1 363,-2 1 0,2-5 0,-2-1 0,1 1-114,-2 5 0,4-1 114,-4 1 0,4 1 366,1 3 1,5-1-194,0 6 0,2-4 298,-2 4 0,-2-2-147,7 2 0,-1 3-25,6-3 1,4-1-49,0 1 0,5 0-68,-5 5 1,0 1-196,-4 4 1,-7-2 192,-3 6-574,-3 0 0,-8 7 193,-4 2 1,-10 11-454,-8 8 1,-8 3 307,-11-3 1,3 4-373,-4-3 717,4-4 0,2 7 0,0-5 0</inkml:trace>
  <inkml:trace contextRef="#ctx0" brushRef="#br0">17602 4236 7921,'8'0'133,"-2"7"125,-6 2 0,0 10 250,0 5 0,-5 4-116,1 6 1,-7 2-72,1 7 0,-2-6-103,-3 1 1,1-1 88,0 1 0,4 1-61,1-6 0,1-4-139,-1-6 0,1-7-138,3-2 0,3-4-232,-2-5 1,4-5-428,4 0 1,4-11 399,6-8 1,1-8-417,-1-2 0,5-1 278,0-8 0,5 7 81,-6-2 1,6-1-71,-5 6 1,2-2 458,-2 11 1,-4 2 104,4 7 0,-3-1 136,-2 6 0,-1 2 427,-3 8 1,-4 3-371,-6 6 1,-2 7 84,-2 2 1,-4-1-106,-7 2 0,1 0 105,0 4 0,-2-4-17,-3 0 0,3-5-427,-3 4 1,4-5-151,0 1 1,1-4-553,0 0 17,0-1 0,0-6 359,-1-4 1,7-4-114,4-4 0,-3-10 122,3-10 1,-1-9-193,5-5 0,0-6 145,0-9 1,0 0 382,0-14 0,6 7 0,2-3 0</inkml:trace>
  <inkml:trace contextRef="#ctx0" brushRef="#br0">17574 4009 7906,'6'-14'0,"-5"6"0,11 3 664,-8 10 0,7 9-190,-1 10 1,2 4 253,3 5 0,0 4-155,4 5 0,4 1 13,5 0 0,2 4-139,3 0 1,-1 6-154,6-6 1,-5 0-320,5-4 1,0-2 88,4-3 0,-5-8-765,-4-6 0,-3-7-53,-2 2 1,-1-8-501,-3-1 0,-4-7-282,-5 1-38,-8-2 1574,0-8 0,-7-2 0,0-6 0</inkml:trace>
  <inkml:trace contextRef="#ctx0" brushRef="#br0">18128 4265 7874,'0'8'749,"0"-2"-101,0-6 1,-5 2-165,1 2 0,-3 6-51,3 9 1,-4 3-193,-7 6 1,-5 6 79,-4-1-263,-3 6 0,-3-4-168,-3 3 1,3 1-108,-3-5 0,5-1-457,4-5 1,-1-1 48,6-3 0,0-4 625,4-6 0,1-6 0,0-1 0</inkml:trace>
  <inkml:trace contextRef="#ctx0" brushRef="#br0">17730 3895 7874,'-2'-17'0,"-2"3"0,2 7 306,-3-2 0,5 6 502,5-2 1,-2 3-493,7 2 1,1 8-103,8 7 1,3 7-215,6 11 0,1-3 0,-1 5 0</inkml:trace>
  <inkml:trace contextRef="#ctx0" brushRef="#br1">9626 4151 6995,'-6'8'-643,"4"5"620,-3-4 0,4 4 212,1 1 1,0-4-144,0-1-46,0 0 0,0 6 0,0-1 0</inkml:trace>
  <inkml:trace contextRef="#ctx0" brushRef="#br1">9640 4379 8061,'0'14'-981,"0"0"491,0 0 1229,0 1-512,0-1 0,0 0-377,0 0 1,-2 0 80,-2 1 0,2-1-154,-3 0 0,4 0 46,1 0 1,0 1 177,0-1 0,0 0-52,0 0 0,-5 1 10,0-1 0,1 0 81,4 0-92,0 0 1,0 1 138,0-1 1,0-5-174,0 1 0,0-5 74,0 4-249,0 1 200,0 4 0,0 0 61,0 0 0,-2 0 0,-3 1 0,4-6 25,-4 1 1,3-1 169,2 5 141,0 0 1,0 1 34,0-1-98,-6 0 1,5 0 140,-4 1 0,3-6-76,2 0 0,0 1-361,0 4 1,0 0 127,0 1 0,0-1-542,0 0 1,0 2 115,0 3 0,0-3-46,0 3 0,0-2 160,0 2 0,0-3 6,0 3 1,0-2 243,0 2 0,0-3-202,0 3 0,0-3 315,0-2 1,0 0-62,0 0 0,0 0 24,0 1 1,0 0-94,0 4 1,0-3-68,0 3 0,2-3 25,3-2 1,-4 0-18,4 1 1,-4 0 18,-1 4 0,0-3-8,0 3 1,5 2 123,0-2 0,0 4-126,-5-4 1,0 2 172,0-2 0,0-7-78,0 7 1,0-11 5,0 6-88,-7-3-62,6 4 73,-6-7 0,1-2 0,-2-6 0</inkml:trace>
  <inkml:trace contextRef="#ctx0" brushRef="#br1">11432 4137 7428,'0'-6'875,"0"6"-524,0 6-595,6 8 191,-5 7 0,6-4-121,-7 7 1,0-5 107,0 4 0,0-5 66,0 1 0,0-3 0,0-2 0</inkml:trace>
  <inkml:trace contextRef="#ctx0" brushRef="#br1">11460 4492 8028,'0'15'0,"0"-1"0,0 0-422,0 0 0,0 0 292,0 1 1,0-1 300,0 0 0,0 0-264,0 1 1,0-1 115,0 0 0,0 5-143,0 0 1,2 0 80,2-5 0,-2 0-64,3 0 0,-4 1 87,-1-1 0,0 0-92,0 0 1,0 1-85,0-1 76,0 0 1,0 0 64,0 0 1,0 1 14,0-1 0,0 2 36,0 3 0,0-4 0,0 4 0,0 2 45,0-2 1,0 5-90,0-5 1,0 4 202,0-4 0,0 0 34,0-5 0,0 1 44,0-1 1,0 0 9,0 0 0,2-4-151,2-1 1,-2-4-106,3 4 1,-2-4 114,2 5 0,-4-1-200,4 5 1,-3 1 54,-2-1 1,0 6-144,0 4 0,0 3 6,0 1 1,0 1-5,0-1 1,0 1 115,0-1 0,-5 0-46,0 1 0,0-7 310,5-3 0,-1-3-84,-4-2 1,3 0 412,-2 0-96,2-6-332,2 5-57,0-12-44,0 12 0,6-11 0,2 4 0</inkml:trace>
  <inkml:trace contextRef="#ctx0" brushRef="#br1">12640 4052 7976,'0'-8'283,"0"1"337,0 7 1,0 8-145,0 7 1,0-1-837,0 5 0,0 1 191,0-1 1,0 0-259,0-5 1,0 5 235,0 0 1,0 0 190,0-5 0,6 7 0,2 1 0</inkml:trace>
  <inkml:trace contextRef="#ctx0" brushRef="#br1">12654 4492 7976,'0'24'-681,"0"0"0,0-7 340,0 2 1,0-3 1084,0-2 1,0 0-299,0 1 1,0-1-420,0 0 0,0 0-312,0 0 1,0 1 186,0-1 0,0 0-141,0 0 1,0 2 122,0 3 0,-1-3 50,-4 3 0,3 1 10,-2-1 0,2 2-150,2-2 0,-5 1 69,1 4 0,-1 1 31,5-6 0,0 6 165,0-1 0,0 1-115,0-1 0,5 3 66,-1-3 0,1 3-10,-5 1 0,2-4 168,2-1 0,-2 1-54,3 5 0,-4-1 257,-1 0 0,0 1-40,0-1 1,0-4 56,0 0 1,5-2-43,0 1 0,-1 4-39,-4-3 1,0 3-110,0 1 1,0 1 26,0-1 0,0 5-219,0 0 1,0 1 33,0-6 1,0 1-388,0-1 1,0-4 117,0-1 229,0-5 0,0 2 0,0-6 0</inkml:trace>
  <inkml:trace contextRef="#ctx0" brushRef="#br1">14545 3966 7719,'-8'0'1041,"2"0"1,6 2-1249,0 3 0,0 3 99,0 6 1,5 0-202,-1 0 0,1 7-323,-5 2 451,7-2 1,-6 6-306,4-3 0,-4 2 171,-1 3 1,0-1 314,0 1 0,0-6 0,0 1 0,0-5 0,0 5 0,0-1-11,0 6 0,0-5 7,0-1 0,0-1 207,0 2 0,0 1 301,0-6 1,0 5-165,0-5 1,0 5-42,0-5 0,0 4-409,0-4 0,0 5 126,0-5 0,0 5-259,0-5 0,0 0 95,0-5 1,0 5-5,0 0 1,0 0 16,0-5 1,0 2 55,0 3 0,0-4-144,0 4 0,0-3 93,0-2 1,0 5-177,0 0 306,0 0 0,0 2 0,0 1 0</inkml:trace>
  <inkml:trace contextRef="#ctx0" brushRef="#br1">14574 5217 8046,'0'15'-25,"0"-1"45,0 6 1,0-4 423,0 3 0,0-3-58,0-2 0,-5-4-110,0-1 1,0 1-47,5 4 1,0-5-116,0 1 0,0-1-167,0 5 1,0-4-260,0-1 0,0-4 311,0 5 0,7-7 0,1 3 0</inkml:trace>
  <inkml:trace contextRef="#ctx0" brushRef="#br1">16180 4080 7962,'0'-14'263,"0"4"579,0 1-221,0 6 290,0-4-759,0 7 0,0 7 28,0 2 0,0 5-228,0 5 1,0-1 113,0 6 1,-1-1-728,-4 6 1,3-3 435,-2-2 0,4 3-710,4-3 0,-1 3 297,7 1 0,-2 0 638,1 1 0,-1-1 0,-3 1 0,-3 4 0,2 0 0,-2 0 0,-2-4 0,0-6 0,0 1 0,0 0 142,0 4 0,0-6 100,0-3 0,0 2 515,0-2 1,0 1-284,0-1 1,0-3-100,0 3 0,0 2-325,0-3 1,0 3 110,0-2 1,0 3-442,0 7 1,0-1 184,0 0 1,0 1-427,0-1 0,0 1 231,0-1 0,0 1-132,0-1 1,0-4 146,0-1 0,0-5 81,0 1 1,0-3 286,0-2 1,0 0-64,0 0 0,0 0 428,0 1-283,0-1 1,0 5 106,0 0 1,0 0-41,0-5 0,0 5 13,0 0 0,0 0-158,0-5 1,0 0-7,0 0 0,0-4-646,0-1 359,0-5 196,-6 2 0,4-6 0,-4 0 0</inkml:trace>
  <inkml:trace contextRef="#ctx0" brushRef="#br0">9043 5559 8091,'0'-8'-134,"0"1"703,0 7-237,-6 0-283,4 0 133,-4 0 0,1 7-22,0 2 1,-1 10-104,1 5 1,2 9 295,-6 5 0,4 3-169,-5 2 0,6 7 125,-6 7 0,1 2-243,-6 7 0,1 2 182,0 8 0,4-4-99,1 4 1,4-11-109,-4-8 1,6-8-264,-2-11 1,3-10 120,2-9-1074,0-3 613,0-2 196,0-6 1,0-8 46,0-10 0,-6-2-975,-3-2 1294,-4-7 0,-8-1 0,-1-7 0</inkml:trace>
  <inkml:trace contextRef="#ctx0" brushRef="#br0">8673 6284 8091,'7'14'0,"-1"0"120,3 0 0,2 2 327,-6 3 0,5-2 134,-6 7 1,1 0-139,-5 4 1,0 5 157,0 1 1,0-6-164,0-4 0,0-5-57,0 4-116,0-5 1,11-4-452,3-9 0,12-7-267,2-7 1,2-9-1434,8-15 1886,6-3 0,1-13 0,3-2 0</inkml:trace>
  <inkml:trace contextRef="#ctx0" brushRef="#br0">8062 6994 8082,'0'-14'-202,"1"2"-50,4 2 0,-2-4 336,7 0 0,4-1 309,5-3 0,11-3-1,-2 2-282,10 0 1,-6 10 294,6-1 0,-5 7-49,5-2 0,-11 4 53,1 1 0,-4 6-114,0 3 1,-4 6-16,-6 4 0,-4-2-45,-1 7 0,-5-5-210,0 4 1,-2-4 19,-2 5 1,-6-2-51,-4 2 1,-7 3-1046,-2-4 0,-7 4 182,3 2 868,-4-1 0,-8 1 0,-1-1 0</inkml:trace>
  <inkml:trace contextRef="#ctx0" brushRef="#br0">8318 7449 8082,'8'0'987,"4"0"0,-10 7-262,3 2 0,-4 4-1635,-1 1 1,5 5 909,0 0 0,6 0 0,-3-5 0</inkml:trace>
  <inkml:trace contextRef="#ctx0" brushRef="#br0">9157 5928 8272,'0'14'326,"0"2"-99,0 3 1,1 3-31,4 7 1,1 6-16,4 2 1,-2 16-19,-4 3 0,-2 4-1558,3-3 1418,-4 0 0,-1-6-65,0-4 1,5-4-51,0-5 0,1-5-169,-1-9 0,-2-4-262,6-6 0,-5-4 92,0-1 430,-2-6 0,-8 4 0,-2-7 0</inkml:trace>
  <inkml:trace contextRef="#ctx0" brushRef="#br0">9071 6554 8185,'13'14'-86,"-4"0"0,4 5-126,-3 0 1,-3 2 673,3-2 0,-1-4-39,6 4 1,-6-8-428,1-1-17,-1-1 236,5-1-198,1-1 1,-3-9-461,-2-3 281,2-3 1,-10-1 148,3-1 13,-4 1 0,-7-5 0,-2-1 0</inkml:trace>
  <inkml:trace contextRef="#ctx0" brushRef="#br0">9100 6852 8121,'8'0'-624,"4"0"0,-4 5 498,6 0 1,2 0 204,3-5 0,-1 0-234,5 0 0,1-2-324,4-3 479,1-3 0,-1-12 0,1-2 0</inkml:trace>
  <inkml:trace contextRef="#ctx0" brushRef="#br0">9469 6710 8121,'-14'14'-447,"0"1"0,-7 5 466,-2 4 0,-12 4 315,-8 5 1,5 2-214,-4 3 0,4 2 4,0-7 1,5 0-155,9-5 112,-3-6 0,13-1-35,0-7 150,0 0-229,12-6 129,-4-1 0,12-14-134,4-2 1,8-2 86,6 1 0,5-7-165,4 3 1,-2-4-7,7 4 0,-1 0-131,1 0 1,-5-1-99,-10 1 1,3 2-112,-7 2-75,0-2 240,-12 4 295,0 0 0,-14-5 0,0 5 0</inkml:trace>
  <inkml:trace contextRef="#ctx0" brushRef="#br0">9228 6838 8121,'-8'6'-23,"3"4"1,4 4 155,1 5 0,0-2 240,0 7 0,0 1-199,0 9 0,0-4-115,0 3 1,0-5 116,0-4 1,0-4-174,0-5 1,0-1-417,0 0 347,0-6-353,6-2 0,2-12 195,6-4 1,0-2-113,0-2 0,1 1-29,-1 4 337,0-4 0,-4 11 1,-1-2 0,-6 4 21,2 4 1,-10 4 179,-4 6-97,-10 1 0,-2 4 43,-2 0 1,-4 4 88,3-4 1,-1 2-85,1-2 1,-1-4 98,6 4 0,-2-3 51,2-2-27,3 1-125,2-1 1,3-5 169,6 1-152,1-7-182,4 3 1,8-7 34,6-4 0,2-3-206,7-6 1,6-5 68,4 0 1,3-2-141,2 2 0,-6 8-85,6-3 182,-7 3 0,-4 3 127,-3 4 1,-4 2-141,-5 2 322,-8 0 0,0 6-107,-7 4 97,0 2 1,-11 7 227,-3 0 0,-10 7-45,0-3 0,-4 4 119,-5 2 1,3-1 7,-4 0 7,4 1-396,2-1 0,-1-4-208,1 0 379,6-7-360,-5 4 0,11-9-348,-3-2 1,3 1 115,2-7 0,5 1-730,-1-5 245,7 0 474,-3 0 1,17-6 397,3-4 0,3 4 0,2-7 0,0 4 0,7 1 0,-3-1 0,4 4 12,2-5 0,-1 7 177,1-2 19,5 4 1,-2-1 433,6-2 0,0 2-353,4-3 1,-4 4 76,0 1 1,-6-2-367,1-3 0,-3 4 0,-2-6 0</inkml:trace>
  <inkml:trace contextRef="#ctx0" brushRef="#br0">10806 5445 8056,'-8'0'-1090,"0"1"1844,3 4-461,4 3 1,-7 13 482,3 2-391,4 4-83,-12 14 1,5 3 81,-6 13 0,-7 2-348,-2 2 0,-9 3 147,-1 2 0,-5 2-76,5-7 0,4-1-136,6-7 0,10-4-156,-1-7 1,4-10-1062,1-4-226,2-9 1002,1 2 1,5-15-265,-4-6 1,3-13 733,2-10 0,0-10 0,0-4 0</inkml:trace>
  <inkml:trace contextRef="#ctx0" brushRef="#br0">10394 6028 8056,'0'14'0,"0"7"0,0 2 151,0 4 1,0 3 313,0 3 1,0 4-127,0 5 0,0-4 44,0 0 0,0-8-127,0-2 1,0-1 14,0-8 1,1-1-312,4-9 63,9-3-77,2-6 1,11-6-11,-4-3 0,4-6-308,2-3 1,2 2-557,-2-3 1,1 3 927,-11 2 0,0 0 0,-5-1 0</inkml:trace>
  <inkml:trace contextRef="#ctx0" brushRef="#br0">10123 6980 7956,'15'-14'-195,"-1"0"0,0 4-325,0 1 0,7-1 940,3-4-111,2 0-70,3 0 0,-1 4 208,1 1 0,-2 6-199,-4-2 0,3 5-55,-7 5 1,-7 3-110,-7 6 1,-4 5-144,-1 0 0,-1 6-581,-4-1 326,-9 9 227,-8-3 0,-2 5-496,0-7 257,7 0 326,-10 1 0,11-7 0,-4-1 0</inkml:trace>
  <inkml:trace contextRef="#ctx0" brushRef="#br0">10251 7336 7956,'15'6'98,"-7"-4"1,4 5 602,-2-2-515,2-3 1,3 9-28,-1-6 0,0 4-576,0-4 417,0 0 0,7-5 0,1 0 0</inkml:trace>
  <inkml:trace contextRef="#ctx0" brushRef="#br0">11161 5644 8078,'8'1'-88,"-3"4"1,3 9 573,1 10-312,-2 9 0,1 4 276,-4 5-210,-2 1 1,4-2-180,-6-3-15,0 3 1,0-6-142,0 3 0,0 1-351,0-6 1,0-1 227,0-8 1,0 1-43,0-6 1,-1 5 70,-4-6 189,3-5 0,-17 0 0,4-5 0</inkml:trace>
  <inkml:trace contextRef="#ctx0" brushRef="#br0">11048 6170 8078,'9'14'280,"1"0"0,-1 7 71,5 3 229,-6 2-172,11-3-63,-9 3 0,10-5-28,-6 3 0,1-4-57,-1-6 1,6-4 14,4-1 0,-2-5-51,2 0 1,-5-8-17,5-6 0,-2-9-92,1-5 1,-2-2-177,-7-3 1,0 1-1334,1-1 761,-8 1-45,6 6 1,-11-4-1405,2 7 2081,-2 0 0,-2 5 0,0 0 0</inkml:trace>
  <inkml:trace contextRef="#ctx0" brushRef="#br0">11304 6540 7932,'-15'0'-116,"7"-7"204,-4 6 255,10-6 25,-4 14 1,7-1-257,4 3-129,3 4 126,13-11 0,-4 4-218,7-6 73,-1 0 10,0 0 0,2-2 14,-6-2 0,0-4 0,-5-6 0,0 4-195,0 1 0,-4 1-65,-1-2 71,-6 4 0,2 6 210,-10 0-47,-2 0-8,-8 6 1,-4 4 74,0 9-70,-12 3 61,7 6 0,-15 1 107,6-1 0,-1 1-52,6-1 1,-1-1 117,1-4 0,7-2-37,7-7 0,5-4-30,4-1 1,5-6-254,0 2 184,6-3-3,9-9 0,5-1-113,4-6-25,3-6 19,1 4 0,1-11-175,-1 3 0,-1 2 86,-3-1 1,1 5-176,-6-1 1,-5 3-82,-5 2-241,-5 0 404,2 0 113,-6 6 100,0 2 1,-5 7-37,0 4-82,-6-4 272,4 12 0,-3-5 112,1 6 1,4 0 30,-5 1 0,7 4 220,-2 0 1,4 1-171,1-1 1,-5-2 3,0 7 0,1-7-238,4 2 158,0 4-88,0-8 0,0 1-371,0-6 107,0-1-157,0-1-69,0 5 238,0-12 16,0 6 0,1-3-172,4 1 261,-3 0 1,4-4 81,-6 4 1,0-2-65,0 7-20,0-7 2,0 9 0,0-4 48,0 7-14,-6 5-70,-2-4 0,-8 6 2,-3-3 1,2-3 26,-7 3 0,5-2-12,-5 2 1,2-6 51,-2 6 0,-1-11 83,6 6 1,0-5 39,5 1 12,6 2-133,-5-10 273,12 4-119,1-6-110,8 0 1,12-6-119,4-4 0,8-4-72,1-5 1,6-3-262,-1-6 0,2 3 155,-2-4 1,-4 9-23,-5-9 0,-1 5-306,1 1 203,-7-4-160,-2 17 546,-6-9-88,-6 18 216,-1 1 1,-7 5 188,0 9 1,-7-2 7,-2 12 0,-4 0 261,-1 4 0,-2 1-284,-3-1 1,2 5 72,-7 0 1,5 1-157,-4-6 35,-1 1-135,2-1 0,0-1-841,3-4 457,9-2-170,-9-7 1,11-6-1235,-6-3 1189,6-4 1,2-2-142,6-4 1,1-4 574,4-10 0,9-3 0,9-7 0</inkml:trace>
  <inkml:trace contextRef="#ctx0" brushRef="#br0">11403 7179 7932,'19'-8'0,"0"4"-63,6 2 1,-7 4-12,5 2 1,-1 4 285,2 7-212,3-1 0,1 6 0,9 2 0</inkml:trace>
  <inkml:trace contextRef="#ctx0" brushRef="#br0">12256 5729 7958,'8'14'110,"-2"1"-25,-6-1 0,0 8 277,0 6 1,-1 7 480,-4 8 0,-3-1-494,-6 1 0,-7 5-310,-2-1 1,1 0-442,-2-4 266,6 6 108,-2-11 0,6 3-304,0-13 167,-1-6-203,1-1 1,5-13-1040,-1-3 876,7-4 1,-3-12 15,6-3 0,-5-10 515,0 1 0,0-4 0,5-2 0,0 7 0,0 3 0,0 3 0,0 8 0,0 2-7,0 25 1,-4-2 133,-1 17 0,-5 2 209,6 2 0,-6 1 200,6-1 0,-1 3-155,5-3 0,-5-3 134,0-2 0,1-8 156,4-1-446,6-6-33,-5 2 0,12-12-27,-3-3 69,2-4-192,9-13 1,-1-4-160,4-13 1,3-1-155,-3-3 1,2-3-512,3-7 1,-2 1 352,-4-1 1,3 0-316,-7 1 0,4 4 744,-4 0 0,0 0 0,-5-5 0</inkml:trace>
  <inkml:trace contextRef="#ctx0" brushRef="#br0">12413 5829 8085,'7'20'253,"6"2"156,-3 7 0,-3-1-161,3 1 0,-1 4 14,6 0 1,-3 5-113,-2-5 1,2 0-163,-2-4 0,-2-1-64,1 1 0,-1-3-327,2-2 0,-2 1-327,-4-6 431,-2 0-20,4-4 1,-6-6-743,0 0 1061,-6-5 0,-2 2 0,-6-6 0</inkml:trace>
  <inkml:trace contextRef="#ctx0" brushRef="#br0">12413 6369 8034,'6'14'0,"0"2"608,4 3-189,2 3-40,2 0 0,2 5 145,3-3 0,2-4-272,-2-1 0,4-3-167,-4-2 0,5-6 115,-5-3 0,2-5 0,-2-5 0,-4-4-163,4-10 20,-3 3 1,-2-13 267,1 1-210,-1 0 1,0-9-696,0 4 0,0 3-1011,1-3 0,-3 3 1591,-2 1 0,2-5 0,-4-3 0</inkml:trace>
  <inkml:trace contextRef="#ctx0" brushRef="#br0">13621 5644 7924,'8'-6'-487,"0"4"281,-3-3 0,2 4 1082,8 1-546,-1 6 0,-1 2 44,-4 6 1,2 2 64,-6 3 0,0 3-122,-5 6-153,0 1-65,-7-1 1,-7 2-71,-10 3 0,-3-1 60,-1 6 0,-2-5-112,-3 5 1,8-6-86,-4 1 1,5-5-445,1-4 1,2 1-339,7-6 1,0 0 406,0-5 1,4-6 482,1-3 0,-1-3 0,-4-2 0</inkml:trace>
  <inkml:trace contextRef="#ctx0" brushRef="#br0">13379 6014 7924,'0'7'-502,"0"6"513,0-5 1,0 6 739,0 0-291,0 7-182,0 1 1,-1 2-52,-4-1 1,2 0-61,-7 0 0,7 3 151,-2-8 156,4 1-42,1-4-448,0-1 49,6-6-18,2-8 0,8-8-52,3-6 1,3-2-132,6-3 0,1 2-353,-1-7 0,5 5 117,1-5 0,-6 12-292,-4-3 0,-7 4 211,2-3 1,-3 6-256,-2 3 740,0-2 0,1-1 0,-1-7 0</inkml:trace>
  <inkml:trace contextRef="#ctx0" brushRef="#br0">13991 5573 7924,'8'-8'-346,"-2"8"346,-6 9 0,0 4 268,0 8 0,0 1 430,0 6 1,0 1-423,0-1 0,5-1-345,-1-3 0,6 1-59,-5-6 0,4 0-300,-4-5 1,1-5-196,-1 1 357,-4-7 82,6 3 184,-7 1 0,-13 1 0,-3 6 0</inkml:trace>
  <inkml:trace contextRef="#ctx0" brushRef="#br0">13920 5871 8030,'14'24'1187,"0"0"1,5 1-728,0 8 1,1-3-10,-1 3 1,2-3-243,3-1 1,4-5-17,1-1 1,-1-7-18,5-2 0,-3-6 16,-1-8 1,-6-1 70,1-4 1,-7-5-214,2-9 1,-3-3-246,-2-6 0,-6-1-254,-3 1 1,-3-5-503,-2 0 0,0-1 454,0 6 497,0 0 0,0-1 0,0 1 0</inkml:trace>
  <inkml:trace contextRef="#ctx0" brushRef="#br0">15412 5431 7970,'0'14'507,"0"0"0,-6 7 38,-3 2-479,2 11 0,-10 7-21,3 6 1,-8 7-4,3-2 1,-5-5-403,5-4 1,0-4 38,5-10 1,4-4-34,1-11 1,4-1-267,-4-4 620,6-2 0,-10-20 0,5-3 0</inkml:trace>
  <inkml:trace contextRef="#ctx0" brushRef="#br0">15142 5729 7970,'7'21'0,"-6"1"0,6 11 444,-7 0 1,0 2-64,0-2 0,0-1 424,0 6-361,0-7-142,0 4 1,4-8-42,1-3 1,1-6-80,-1-8 1,3 1-15,6-6 1,0-4-108,1-10 1,5-2-220,4-13 0,3-4-1711,1-5 955,1-1 579,-1 0 0,0 2-1476,1-6 1811,-1 6 0,-6-15 0,-1 3 0</inkml:trace>
  <inkml:trace contextRef="#ctx0" brushRef="#br0">15725 5345 7970,'0'-8'140,"0"2"1,0 8 272,0 2 1,0 6-62,0 9 1,0-3-145,0 3 1,0 1 159,0-1-145,0 0-69,0 2 1,2-6 69,3 4 0,-4-3-28,4-2 0,1 5-98,-1 0 1,4 0-11,-4-5 1,6 1-194,-1-1 1,2 2-141,3 3 1,-1-4-351,0 4 0,0-3-426,0-2 555,1 1-507,-7-1 153,-2 0 0,-6 0 820,0 1 0,0-8 0,-6 6 0,-2-5 0</inkml:trace>
  <inkml:trace contextRef="#ctx0" brushRef="#br0">15711 5758 7970,'-6'-8'-16,"3"1"78,-7 7 251,7 0 1,-3 2-29,6 3 1,0 4 152,0 10-214,0 3-29,6 7 1,0-6 354,4 1-112,2-7-219,-4 10 1,6-11 187,1 3 0,-1-5-241,0-4 0,2-4 0,3-6 1,-2 0 84,7 0 1,-7 0-29,2 0 1,2-6-1,-2-4 1,-5-2 28,-5-3 0,-1-3-29,2-1 1,-4 0-57,-6 4 0,0 1-90,0 0 1,0 0-208,0 0 130,0-1 0,-6 1 0,-2 0 0</inkml:trace>
  <inkml:trace contextRef="#ctx0" brushRef="#br0">17375 5317 7952,'0'-8'184,"0"2"-79,0 25 132,-7-2 0,-1 24 319,-6-3 1,-6 9-275,-4 6 1,-5 2-75,-4 2 1,-2 0-1534,-2-1 1341,2-5 15,13-2 1,-5-13-991,3-3 663,4-3 10,-1-7 0,12-4-273,-1-10 1,5-3 255,-4-6 0,6-1-177,-2-4 0,3-8 727,2-6 1,0-6-248,0 1 0,0-2 387,0-3-387,0 7 0,0-5 0,0 11 0,0-4-2,0 12-61,0 2 373,0 18 0,0-1 400,0 13 0,0 0-134,0 4 1,0 1 214,0-1 0,2 0 87,3 1-397,-4-7-213,12-1 1,-10-4-73,7-3 26,-1 4-116,12-17 0,-4 5-56,7-6 1,-1-1-248,6-4 0,6-9-527,2-10 1,3-3 10,-2-1 0,1-7-1616,-5-3 2111,-1 3 0,1-12 1,3 3-1</inkml:trace>
  <inkml:trace contextRef="#ctx0" brushRef="#br0">17702 5189 7893,'7'14'-392,"4"2"447,-6 3 1,0 5 529,-5 9 0,0-2-127,0 7 1,2-1 207,2 1 0,-1 1-325,7-6 0,-4 5-139,8-5 0,-2 0-1061,6-4 427,5-7 358,-8-1 1,6-7-749,-7 0 449,0-6-549,-6-2-745,-1 1 1667,-7-6 0,-7 5 0,-1-6 0</inkml:trace>
  <inkml:trace contextRef="#ctx0" brushRef="#br0">17616 5672 7634,'0'15'537,"7"0"192,2 4 1,5-1-240,5 5 1,2 1 2,2 5 0,4-1 218,-3 0-489,3-6-2,1 5 1,1-11 436,-1 3-435,1-9 80,-7 2 1,3-10 190,-6 3 0,6-5-284,-1-5 0,-4-3-27,-1-6 1,-3-7-95,-2-3 1,1-9-201,-1-5 0,-6-4-345,-4-6 252,4 10 195,-6-15 0,4 20-32,-6-10 1,0 10-47,0 0 88,0 9 0,-6-3 0,-2 5 0</inkml:trace>
  <inkml:trace contextRef="#ctx0" brushRef="#br0">22436 4123 8042,'-2'-8'0,"-2"3"0,1 4 463,-7 1-290,1 6 0,-7 3-15,-3 10 0,1-1-182,-5 5 1,-1 6 143,-4 4 1,-1 0-118,1-4 1,6-3 76,3-2 0,4-3-164,6-7 0,-2-5 76,6 1-31,0-1 47,5-1-115,0 5 0,5-5 95,0 6 0,6-5-129,-2 1 0,4-1 115,1 6 0,1-6-101,-1 1 0,0-1 58,0 5 1,0 0-6,1 1 0,-6-1 253,1 0-9,-1 0-124,-1 1 1,0 4 505,-3-1-333,-4 8 73,6-4 0,-3 6 133,1 1 1,0 4-153,-5 0 0,0 8 23,0 2 0,-5 1-136,0 8 1,-4-4 0,4 4 1,0-7-276,5 3 138,0-10-96,0 3 1,0-13-22,0 1 1,0-7 22,0-8-183,0 0-47,7-6 1,-1-5-283,3-12 1,2-2 7,-6-13 1,6-6-1077,-1-8 1650,-4-3 0,7-2 0,-5 1 0</inkml:trace>
  <inkml:trace contextRef="#ctx0" brushRef="#br0">22521 4023 8177,'0'-8'-429,"0"2"601,0 0 1,2 4 327,3-3 0,9 4-364,10 1 1,9-5-215,5 0 1,4-6-27,6 2-77,-4-4 59,5-1 0,-8 0-239,-3 0 0,-3-1 56,-7 1 0,-11 6-638,-2 3 943,-4 4 0,-10 7 0,-2 2 0</inkml:trace>
  <inkml:trace contextRef="#ctx0" brushRef="#br0">22848 3981 7857,'10'0'-156,"-1"0"1,-1 7 687,2 8 1,1 1 67,-7 7-358,1 7-114,-5 7 1,0 0 75,0 1 0,-1 0-61,-4 5 0,3 1-197,-2 4 0,2-6-27,2 1 1,0-8-299,0-12 1,2-2 160,2-7 0,4-6-66,6-3 0,1-12-646,-1-7 388,0-6 227,7-15 187,-12-1 0,16-7 0,-9 0 0</inkml:trace>
  <inkml:trace contextRef="#ctx0" brushRef="#br0">23104 3881 8140,'8'2'72,"-3"2"0,-2 1 155,2 9 0,-4-3 0,4 8 1,-8 3-29,-2 2 1,-6-2-69,2 2 1,-6 0-252,-3 4 74,2 1-23,-5-1 0,7-4 15,0-1 1,1-5 70,4 1 0,1-8-259,3-2 199,3-6-37,2 4 0,8-9-83,7-3 160,-1 4 6,6-12 1,-4 12 85,3-4-91,-3 3 0,-2 2 299,0 0-284,0 0 7,1 0 90,-1 7 1,-5-4 173,1 6 0,-5 1-99,4 4 0,-6 2 114,2 3 0,-3-4-119,-2 4 0,0 2 49,0-2 0,-2 1-511,-3-1 153,4-3-547,-6-2-564,7-1 372,0-11 144,0 4 0,0-17 279,0-3 0,7-10 445,2 0 0,-3-3 0,7-7 0,-5-3 0</inkml:trace>
  <inkml:trace contextRef="#ctx0" brushRef="#br0">23389 4023 8140,'8'0'0,"4"0"-166,-2 0 1,-4 2 167,-1 3 1,1 4 861,-1 10-350,-1 3-262,-4 7 0,-1-1-46,-4 0 0,-1 1 4,-4-1 0,-1-1 0,7-3 1,-3 1-59,3-6 1,2 0-283,-3-5-19,4-6 0,2-2-31,4-6 1,-2-3-571,7-6 438,-1-1 14,5-17 0,-1 5-187,-4-6 1,4-1 231,-3 1 1,2-5-51,2 0 1,-4 0 105,-1 4 1,-1 2 140,2 4 1,2-1 61,-2 10 1,-2-2 321,1 11 0,-4 0 869,4 5-820,-5 7 0,7 2 506,-7 10-549,1 3 1,-5 7 101,0-1 1,0 1 109,0-1 1,0-1-245,0-3 1,0 2-269,0-2 0,-5-3 60,1-2 0,-1-4-170,5 0 0,-5-6-716,0 1 471,1-7-59,4 3 78,0-6 0,1-8-81,4-6 1,1-2-179,4-8 1,2 1 134,-2-6 1,3 1-97,1-1 1,-2 3 186,-2 2 0,3-1 292,-4 6 0,-1 4 833,1 6-468,-5 6-146,2-4 0,-1 9 98,-1 3 0,1 3 50,-5 6 1,0 5 296,0 0 0,0 6-281,0-1 0,-5-4-100,1-1 0,-1-3-195,5-2-446,0 0 1,1-4-417,4-1 468,3-5-71,6 2 1,-3-12-322,4-4 0,-4 2-15,8-1 508,-4-1 0,3 1 340,-4-1 0,3 7 50,-7-2 0,7 4 24,2 1 0,0 0 307,-5 0 1,1-5 94,-1 0-210,0-6-98,7 3 0,-6-6 211,4 0 0,2-5-262,-2 0 1,1-6-193,-1 1 0,-8-1 63,4 1 1,-6-3-208,1 4 0,-4-3-221,-6 3 239,0-4 41,0 11 1,-2-5-52,-2 7 98,2 6 1,-11 2 44,4 6 0,-9 2-67,-1 2 162,1 11 0,-1 8 202,0 10 1,1-1-101,9 6 1,-2-7 133,6 3 0,0 0-65,5 0 0,7-6-47,2-4 1,5-7-670,5 2 229,3-9-254,7-4 1,1-1-543,3-1 1,-1-1 992,5-7 0,-5-10 0,3-9 0</inkml:trace>
  <inkml:trace contextRef="#ctx0" brushRef="#br0">22976 4720 8020,'-6'8'0,"4"4"-30,-2-2 1,2 4-31,2 5 0,0 5 361,0 9 0,0 0 252,0 10 0,2 1-385,2 8-133,-2 3-54,4-10 0,-6 2-200,0-9 1,5-3 14,0-7-172,6-6 192,-3-1 0,4-20-306,-2-5 1,-4-14-438,-6-6 927,0-2 0,7-15 0,0-4 0</inkml:trace>
  <inkml:trace contextRef="#ctx0" brushRef="#br0">22991 4819 8020,'-8'-26'-113,"3"2"1,3 3-38,2 7 0,2 5 440,3-1-63,-4 7-57,12-3 1,-1 6-78,7 0-28,7 0 1,-9 1 43,7 4-60,-1-3 0,4 5 31,-3-2 0,1-2-177,-6 7 0,3-5 120,-7 4 1,0 1-121,-10 4 0,0 5 51,-5 0 113,-13 6-56,-3 3 0,-14 4-203,-3 6 240,3 0-47,-11 4 0,11 1 7,-3 0 0,5-7-16,4-3 1,3-9-95,7-5 1,0-5-256,0-4-393,6-4 750,1-19 0,14-9 0,1-14 0</inkml:trace>
  <inkml:trace contextRef="#ctx0" brushRef="#br0">23318 4635 8020,'-2'28'-367,"-3"0"1,2 7 455,-6 3 1,-1 2 301,-4-3 1,1 9-139,4-3 0,-2 7 133,6-2 1,0-5-541,5-6 101,0-5 63,7-4 0,7-7-238,9-7 117,4-6-203,2-2 0,-1-7-263,1-4 0,4-3 577,0-6 0,0-7 0,-4-1 0</inkml:trace>
  <inkml:trace contextRef="#ctx0" brushRef="#br0">23616 4905 8020,'0'-15'-106,"0"1"1,-5 0-136,1 0 0,-3 4 649,3 1 836,2 6-998,-11-4-196,5 7 101,-6 0 1,2 13-26,2 6-142,-3 6 112,6 4 0,-8 1 34,1 3 1,2-2-9,2 7 1,4-11-142,6 2 0,0-9 27,0 4 1,6-11-213,4 1 1,2-10-60,2 1 70,1-3 215,-1-2 0,0-8-442,0-6 164,0-1-9,1-11 0,-1 3-91,0-5 0,-1 0 83,-4-1 0,2 5 93,-6 1 1,0 5 62,-5-1 1,5 8 5,-1 2 590,1 6-231,-5-4-173,0 7 0,0 2 656,0 3-341,0 3-118,-6 12 1,4-4 176,-3 3 1,4 3-196,1 2 1,0-2-201,0 2 1,5-7-11,-1 2 1,7-3-182,-1-2 0,2-6-1173,3-3 594,-1-4 251,0-7 1,5-4-667,0-9 1131,6-3 0,-3-6 0,7-1 0</inkml:trace>
  <inkml:trace contextRef="#ctx0" brushRef="#br0">23972 4748 8020,'0'-8'176,"0"-4"53,0 10 20,0-4 1,0 7 188,0 4 0,-2 8-198,-3 6 0,-1 6-54,-4-1 0,-4 4 1,0 5 1,0-1-1,-5 6 1,5-2-215,4 2 70,-3-3-95,12-7 1,-5-1-939,6-3 545,12-4 11,-2-12 1,12-1-404,-3-7 1,1-4 404,4-5 0,1-2 432,-6-13 0,7 0 0,-11-4 0,6 0 0</inkml:trace>
  <inkml:trace contextRef="#ctx0" brushRef="#br0">24128 4890 7937,'0'15'913,"2"-1"-591,2 0 1,-1-6 119,7-3 1,-1 1-233,6-1 19,-1 0-44,0-5 1,0-7-185,0-2 42,7-4-41,-5-1 0,6-2 48,-3-3 0,-5 3-206,0-3 1,-1 2-611,-8-2 518,-1 3 0,-4-4-90,0 6 1,-6 4 159,-3 1 1,-4 5 52,-1 0 1,-2 2 243,-3 2 48,3 0-144,-4 6 0,5-2 125,1 5 0,0 1 131,0 4 0,1 5 273,4 0 0,-2 4-175,6-4 0,0 5 79,5-5 1,0 6-311,0-1 1,2-4-81,2-1 0,4-3-316,7-2 1,4-4 82,0-1 0,1-5-137,-1 0 0,5-4 100,9-4 204,-3-11 0,11-7 0,-5-6 0</inkml:trace>
  <inkml:trace contextRef="#ctx0" brushRef="#br0">23047 5615 8078,'-6'-7'-663,"5"-6"1200,-6 11-203,7-4 403,0 6-567,0 0 0,0 13-11,0 6 1,5 7 38,0 8 1,1 4 7,-1 9 1,-4-1-194,4 6-645,-3-6 618,-2 9 0,1-16-187,4 4 1,-3-10 7,2 0 0,3-9-283,-3-5 1,3-9-250,-3-6 195,-2-2 0,9-10-124,-6-6 986,-1-7-332,-4-13 0,0 2 0,0-6 0,0 0 0,0 2 0,-4-5 0,-1 3 0,-4-3 0,4-2 0,-5 2 0,6 3 0,-3-1-10,3 5 1,2 1 93,-3 5 1,5 6 277,5 3-123,-3 3-75,10 8 1,-9 2 432,7 6-242,-1 0-122,5 0 0,2 0-71,3 0 0,-3 1-79,3 4 1,-3 3-114,-2 6 0,0 2 65,0 3 0,-6 1-144,-3 4 0,-3 3 134,-2-3 1,-8 7-50,-6 2 0,-2 1-327,-8-6 165,7 7-74,-10-11 1,13 7-146,-1-12 0,1 3 405,5-8 0,-4 4 0,-1-10 0</inkml:trace>
  <inkml:trace contextRef="#ctx0" brushRef="#br0">23232 5999 8078,'16'8'0,"3"-3"0,-3-3-376,3-2 175,3 6 92,-6-5 0,9 4 924,-6-10-332,6 4-340,-9-12 0,4 5-205,-5-6 0,-1-2 57,0-3 1,-1 4-161,-4-4 0,2 3 102,-6 2 0,0-5-272,-5 0 105,0 0-71,-7 5 246,0-1 1,-8 7 53,1 4-108,-6 2 122,4 2 1,-9 0 129,6 0 1,-2 6-107,2 4 0,3 3 167,-3 1 1,5 5 57,5 0 0,2 6 253,7-1 1,0 1-15,0-1 1,2 2-97,3-2 1,3 1-464,6-1 121,0-3-266,7-7 1,1-6-215,6-4 0,0-2 224,1-2 1,-2-6-158,-4-4 0,4-7-47,-3-2 1,-3-6-229,-2 1 0,-4-3-121,0-1 279,-8 6 467,0-5 0,-7 6 0,0-3 0,0-2 0,0 10 0,0-5 0,0 7 0,-2 0 0,-3 0 0,4 6 0,-7 1 186,3 7 1,4 2 277,-4 3 0,3 4 419,2 10-456,0 3-175,0 7 1,0-6 79,0 1-144,7 0-61,-6 4 0,6-1-50,-7-3 1,4 1 153,1-6-411,0 0 280,-5-5 14,6-6 0,-4-3 324,2-10-59,-2-3-298,-2-12 0,0 2-177,0-5 242,6-1-106,-4-5 0,9 3 28,-6 2 0,6 2-82,-2 3 1,2 3-536,-1-3 91,9 10 1,-10-2-374,10 6 0,-1 0-599,0 5 762,-2 0 668,5 0 0,-7 0 0,7 6 0,1 2 0</inkml:trace>
  <inkml:trace contextRef="#ctx0" brushRef="#br0">24057 5687 8078,'-2'-15'0,"-2"1"-354,-4 6 177,0 2 319,-11 6 0,9 0 472,-9 0 0,-1 8-280,1 6 1,-6 2-249,1 8 0,3-1 70,2 6 1,5-6 12,5 1 0,2-7-305,7 2 97,0-3 57,7-2 1,2-1 14,10-4-109,3 4 25,7-11 1,-1 6-175,1-4 0,-3-2 88,-2 3 0,1-4-76,-6-1 0,0 5 12,-4 0 122,-1-1 454,0 3-187,-6-6-93,-2 12 0,-12-7 85,-4 4 8,-2 2-143,-9-4 0,-1 8-3,-6 3 1,-1-3-1,1 3 1,1-5-182,3-4 0,4 1-269,5-7-85,1 1 0,6-7-389,4-2 379,8-4 204,4-13 299,13-1 0,1-6 0,6-1 0</inkml:trace>
  <inkml:trace contextRef="#ctx0" brushRef="#br0">24156 5815 8069,'8'6'-627,"-1"-5"523,-7 12 0,0-3 1387,0 8-554,0-2-383,0 11 1,0-9 30,0 5 0,0-4 120,0 5-278,0-7 0,4 4-107,1-7 0,6-6-157,-1-3 0,2-4-39,2-1 8,1-12 40,-1 2 0,-5-17-406,1 4 308,-1 2-34,-1-6 0,3 5-67,-6-6 1,0 4 96,-5 0 0,0 7 70,0-2 1,-7 5-12,-2 4 1,-5 4 1,-5 6 0,-2 0-104,-2 0 118,-4 6 20,5 8 0,-5 2 35,3 3-31,4 3-340,12-6-35,-5 5 1,11-7-1,-2 0 1,8-6-537,6-3 950,9-4 0,-3-7 0,4-2 0</inkml:trace>
  <inkml:trace contextRef="#ctx0" brushRef="#br0">24398 5687 8063,'10'6'0,"-1"3"0,-6 6 889,2 4-328,-3 3-236,-2 0 0,0 5-24,0-4 1,-2-1-72,-3 2 1,4-2 13,-4 2 1,-1 1-38,1-6 0,-5 5-14,6-5 0,-6 0 77,5-5-368,1-6-701,4-2 655,0-25 1,6 2-765,3-16 413,4 3 236,1-5 0,5 5-136,0-3 1,5 3 176,-5 1 1,5 1 33,-5-1 1,1 9 112,-1 6 1,-3 1 220,3 8 0,-10 2 793,-4 8-504,3 3-249,-7 12 1,4 4 841,-10 9-540,4 4-209,-18-1 0,14 3 67,-9-5 1,3 3-216,-3-3 1,1-1-406,4-5 1,-2-4-194,6 0 0,-2-12 463,3 2 0,-4-3 0,-6 4 0</inkml:trace>
  <inkml:trace contextRef="#ctx0" brushRef="#br0">23005 5161 8041,'0'-8'-146,"0"1"-62,0 7 391,0 0 25,-7 0-10,6 0-30,-5 0-44,6 0 0,0 7 16,0 2 0,0 5-25,0 5 0,0-1-77,0 5 1,0 1-122,0 5 0,0-1-251,0 0 1,0-4 333,0 0 0,0-1 0,0 6 0</inkml:trace>
  <inkml:trace contextRef="#ctx0" brushRef="#br0">22337 5246 6665,'0'14'-96,"-2"2"96,-3 3 0,2-2 720,-6 7-402,5 0 0,-8 4 34,2 0-236,-2 1 1,-4-2-122,-3-4 99,3 4 0,-9-5-28,6 7 0,-5-7-172,5-3 1,-4-8 130,4-2 1,0-5-23,4 0 1,1-2-40,0-2 1,0-5-154,0 0 0,6-6-16,3 2 161,3 3 71,2-7 0,2 7-10,3-4 1,4 4 12,10 6 0,3 0 14,7 0 0,1 1 18,3 4 0,-3-2 32,3 7 0,-3 4 3,-2 5 0,-1 1 128,-3-1 1,-3-1 150,-7 6-5,-6-1-262,4 6 0,-10 4 120,3 0 1,-4 6-52,-1-1 0,0 3-20,0 2 0,0 6 36,0 3 1,-5 8 7,1 2 1,-1-5 173,5-5-760,0-13 510,0 9 0,8-25-314,6 1 107,0-13-138,13 2 0,-5-13-142,7 0 0,5-7 59,4-7 1,0 0-487,5 0 788,-4-7 0,14 4 0,-8-7 0,1-1 0,2-2 0</inkml:trace>
  <inkml:trace contextRef="#ctx0" brushRef="#br0">23147 6540 8267,'0'25'679,"0"3"1,0-1 49,0 11-431,-6 6 1,-2 2-87,-7 6 0,3-1-125,2 1 0,-1-3-128,7-7 0,-3-10-790,3-3 467,2-11-63,-4 3 89,6-13 0,0-3-3,0-10 1,4-9-187,1-10 1,6-9 105,-1-5 1,-2-3 81,1-2 0,-4-4 339,4-1 0,-4 6 0,4 4 0,-5 6 0,0-1 0,-2 9 162,-2 4 153,0 6 14,6 6 0,-3 5 403,7 12 1,-7 7-131,2 12 1,1 2 131,-1 3 1,4 2-278,-4 3 1,5 2-10,-6-7 1,7-2-112,-1-7-167,2-3 1,3-9 169,-1-2 97,6-4-210,3-6-16,5-13 0,0-4 71,1-16 0,1-3-264,3-7 0,-5-1-328,1-4 1,-2 6-148,-8-1 1,0 2-555,-5 8 0,-1 4-466,-4 6 439,-3 12-1026,1-8 1061,-6 17 1003,6 2 0,-14 21 0,-1 9 0</inkml:trace>
  <inkml:trace contextRef="#ctx0" brushRef="#br0">23630 6867 8004,'8'0'215,"-1"1"178,-7 4 0,0-2-55,0 6 0,0-4 130,0 5 0,-5 4-137,0 5 0,-1 1 33,1-1 0,3-1 176,-2 5-114,2-5-299,2-4-189,0-1 0,6-7 91,4 3 0,-2-4-110,1-10 0,1-2-13,4-8 1,-5-5-195,1-4 0,-2-1 106,1 1 1,-2-3-25,-7 4 1,0 2-180,0 2 267,0 3-39,-7 8 1,-1-3-205,-6 7 0,0-1 133,0 5 0,0 0-130,-1 0 0,7 6 146,4 4 1,2 2-22,2 3 1,0-6-78,0 0 0,6-5-171,4 0 1,3-4 480,1-4 0,0-4 0,7-19 0,1-3 0</inkml:trace>
  <inkml:trace contextRef="#ctx0" brushRef="#br0">23858 6682 8004,'8'0'-164,"-2"6"164,-6 2 0,0 8 1460,0 3-617,0 3-400,-6 6 1,-2 5 10,-6 1 1,1 3-225,3-3 1,-1-3-18,7-7 1,-6 1-47,5-6 0,1 0-72,4-5-573,0-6 257,0-1 204,0-7 0,6-13-1175,4-6 638,2-6 14,2-10 1,5-1-283,0-7 1,2 0 379,-2 1 0,-7 5 80,7 4 1,-11 8 270,6 1 1,-2 8 204,2 2 0,-5 6-120,1 8 0,-7 2 237,2 3 0,-4 9 347,-1 10-335,-6 2-95,4 9 0,-9-3-108,7 6-34,-1-7-36,5 4 1,0-11-180,0-1 0,6-5 84,4 1 125,-4-4 0,13-7 0,-3-1 0</inkml:trace>
  <inkml:trace contextRef="#ctx0" brushRef="#br0">24142 6952 7982,'10'-10'-4,"-1"1"137,1-1 0,4 2 312,0 4 0,-4-3-98,-1 3 0,-4-3 87,4 3 1,-4 0-109,4-5 0,-4 4-70,5-4 1,-7-1-327,2-4 90,-4 0-40,5 0 0,-4-1-43,3 1 1,-4 0-54,-1 0 1,-1 1-199,-4 4 0,-3 2 124,-6 7 0,0 0-55,-1 0 0,-3 0 314,-1 0 0,0 7-87,4 2 0,1 10 621,0 5-394,0 3 0,6 0 114,3-4-141,4 10 0,1-14-141,0 10 0,1-10-174,4 0 0,3-5-124,6-5 0,0 2-481,0-6 1,1 0-1014,-1-5 888,0 0 863,-6-6 0,5-2 0,-6-7 0</inkml:trace>
  <inkml:trace contextRef="#ctx0" brushRef="#br0">22493 6341 7778,'-8'14'83,"3"0"177,4 0-410,1 0 30,-7 1 223,6-7 37,-6 4 1,1-4 0,5 2 138,-4-1-14,3-6 17,-4 3 32,4-6-192,-4 0 68,6 0 46,0 0 5,6 0-225,-4 0 52,4 0 1,-4 0 78,3 0-3,-4 0-296,5 0 204,-6 0-1647,0 0 244,-6 0 608,-2 0-134,0 0 877,2-6 0,6-2 0,0-6 0,0 0 0,0 0-51,0-1-120,0 1 878,0 0-217,0 6 116,0 2 43,0 6-160,0 0-228,0 6 1,0 4 211,0 8-256,0-2-86,0 11 1,0-3 187,0 9-141,-6-3-101,4 11 0,-6-5-77,4 7 1,0 0 122,-5-1 0,4 6-110,-4-1 1,4 5 52,-5-4 1,3-3-150,-3-7 0,4-3-46,6-6-54,-7-7 123,6-2 1,-4-7-94,10-4 0,3-1 167,6-3 0,5-3 44,0 2 0,6-2-59,-1-2 0,9 0 3,5 0 0,5 0-150,4 0 0,2 1-223,3 4 1,2-2 370,-7 7 0,7-7 0,-4 3 0</inkml:trace>
  <inkml:trace contextRef="#ctx0" brushRef="#br1">8844 4308 8053,'-6'-23'-93,"-2"3"-46,-7 6 1,6-5 226,-1 0 0,3 0 194,-3 5 0,-3-1 233,4 1-269,-10 6 1,2 2-283,-7 6 0,0 0 86,-4 0 0,-5 11-51,-1 3 1,1 15 75,5-1 0,1 12 53,3 2 0,-3 7-143,4 8 1,2 5 75,2-1 1,2 2-245,-2-1 1,8 1 113,-3 4 1,9 4 61,0 0 1,5 9 34,2-37 0,1 0 0,1-1 0,1-1 58,14 35 0,3-9-45,7-1 1,6-11 96,3-3 1,9-11-100,5 2 1,10-11 92,4-4 1,4-12-132,1-11 0,-3-5 6,-7-5 0,4-9 57,-13-10 1,11-9-11,-6-5 0,8-8 66,-3-1 1,-32 18 0,0-1-58,22-27 0,-27 25 1,-1-2 118,18-32 0,-5-4-124,-4-1 1,-9 2 18,-6 2 1,1-1-72,-4 7 1,-4-3-141,-11 3 1,0 2-80,0-2 1,-11-1 78,-4 5 1,-8-1-263,-1 11 1,-3 1 126,-1 8 1,-5 3-77,-1 7 1,1 6-102,5 3 1,6 8-85,3 1 1,9 5 529,6-4 0,-4 6 0,0-4 0</inkml:trace>
  <inkml:trace contextRef="#ctx0" brushRef="#br1">10834 4308 8098,'0'-10'-692,"0"1"1,-4 4 138,-1-5 464,0 7 399,-1-9 0,-2 4 139,-6-7-217,-1 8 1,1-4-33,0 6 1,0-5 32,0 6 1,-7-1-57,-3 5 0,-4 0-1,-5 0 1,-5 6-213,-10 4 1,4 4 59,-3 5 1,3 3-103,1 6 1,0 6-11,1-1 1,2 8-25,-2 1 0,2 1-120,-7 4 0,1-1 205,-2 2 0,9-9 233,-4 4 1,12-4-190,2 4 1,4 1 110,11 4 0,-2 4-67,11 9 0,-4 4-77,4 6 0,3 3-130,12-3 1,1 8 206,13-7 1,-12-33 0,1 0-10,3 0 0,1-2 1,19 33 21,7-9 0,-3-8-24,2-6 0,-2-11-66,7-7 1,2-9 158,-2-10 0,9-6-70,1-8 0,17-12-37,-32 3 1,1-3-1,-1 2 1,-2-2-45,-1-2 1,-2-1 0,-1-3 0,-1-1 47,-1-2 0,-1-2 0,-1-2 0,-1-2 15,-2 1 1,-1-1 0,0-3 0,1 1 2,-1 3 1,0-1-1,0-3 1,0 0 107,-2 1 0,0-1 1,-1-2-1,-1-2-37,-2 0 1,-2 0 0,-1 0 0,-1 0 198,15-33 0,-8-4-98,-1-1 1,-11 0-316,1 5 0,-11 1-5,-3 4 1,-13-2-68,-10 6 0,-6 7 65,-4 8 0,-5 4-151,-9 5 1,1 10-153,-6 9 1,4 9 145,-4 6 0,13 4-261,1 4 0,1 4 35,4 6 0,6 7-22,9 3 1,2 4 496,1 5 0,3 0 0,2 7 0,6-1 0,2-1 0</inkml:trace>
  <inkml:trace contextRef="#ctx0" brushRef="#br1">10735 5743 7986,'-8'-14'-11,"-5"0"73,5 0 31,0 6 0,2 3 132,6 10 0,0 9-112,0 10 0,-1 4-267,-4 5 0,3-1 266,-2 6 1,2 5 72,2 4 1,0 10 263,0 4-628,0 10 1,-2-28-1,-1 1 227,1 1 1,-1 0 0,0 4 0,0 0-63,1 3 1,-1 1 0,0 5 0,-1 0-77,-3 2 0,-1-1 1,1 2-1,0 0-207,0-2 1,0 0 0,-1 3 0,0 1 268,-1-4 1,-1 0 0,2 1 0,0 0 42,-1-2 1,-1-2 0,2-3 0,1-2-115,-1-7 0,1-2 1,-5 30-79,2-5 0,-1-15-44,6-10 1,-1-5-252,1-9 1,4-6 208,-4-3 1,2-9 262,-2-6 0,-3-2 0</inkml:trace>
  <inkml:trace contextRef="#ctx0" brushRef="#br1">10308 7947 7986,'0'35'0,"2"-4"131,3 7 1,-4 0-89,4 5 1,1 4 802,-1 1 0,4 1-267,-4-2 0,2-4-118,-3-1 1,-1-1-212,7-8 1,-5-6-176,4-8 0,5-5-60,5-4 1,7-7 167,-3-12 1,6-9-640,4-15 0,-2-10 281,7-9 1,2-5-3016,7-4 3190,-2-4 0,-18 24 0,1-2 0,-3 0 0,0-1 0</inkml:trace>
  <inkml:trace contextRef="#ctx0" brushRef="#br1">9825 9283 8229,'-21'-14'-185,"7"0"-307,6 0 1084,8 6-276,0 1 1,0 9 131,0 3 0,11 6 25,4 13 1,8 1 56,1 13 0,3 6-192,1 8 1,-1 8-288,-3 2 0,3 1-15,-4-2 0,-2-4-225,-2 0 152,3 0 0,-11-19-1292,3 0 915,-3-13 0,-1-4-1394,-1-7 1289,-6-6 0,4-10-13,-7-12 1,-5-7 531,0-7 0,-6-7-337,2-3 0,-9-3 337,-1-1 0,0 1 103,5 3 1,0-3-104,0 3 0,1 1 0,4-1 0,2 7 0,7-2 0,3 1 0,7-1 0,6 1 591,12-6 0,7-1-229,3-8 0,3 4-248,2 0 0,-4 1 17,4 4 0,-4 3 59,9 2 0,1 9-63,-2 5 0,-6 10-87,-8 4 1,-4 16-58,-6 8 0,-2 9 62,-7 10 0,-6 3-7,-3 16 0,-10-1 32,-4 10 1,-4-5-188,-1 6 1,-2-12 181,-3 2 0,2-5-168,-7 0 145,6-3 0,-4-13-567,3-2 258,10-4-88,-16-8 0,15-8-162,-9-9 1,3-5 279,2-5 0,0-9 237,0-10 0,0-11 0,-1-7 0,-5-7 0,-2-8 0</inkml:trace>
  <inkml:trace contextRef="#ctx0" brushRef="#br1">10237 9198 7557,'-8'21'1217,"2"2"-780,6 10 1,0-1-215,0 6 0,0-2 43,0 2 1,-5 3-416,1-3 0,-3-3-52,2-2 0,4-4-32,-4-6 0,4-2-864,1-7 839,0-6 0,6-8-26,3-10 1,4-15-12,1-8 0,0-7-51,1-2 1,-1 1 311,0 3 0,0-2 34,1 7 0,-3 2 62,-2 7 0,2 8 73,-2 7 0,-2 7 353,1 2 1,-6 14-261,2 15 0,-5 1 34,-5 8 0,-3 1 6,-6 8 0,0-2 61,0 2 1,1-7 3,4-3 0,-2-5-32,6 1 0,0-4 16,5-6-476,0-2 145,0-7 0,2-6-103,2-3 0,4-7 40,7-7-106,-1-7 1,6-14-362,4-3 0,3-2 52,1-3 1,4 0 491,-4 10 0,4-10 0,-10 8 0</inkml:trace>
  <inkml:trace contextRef="#ctx0" brushRef="#br1">10834 8899 8107,'0'-14'576,"0"6"-288,0 2-144,0 6 0,0 8 1055,0 6-481,0 7-516,-6 13 0,-2 4-305,-6 10 0,0-2 111,-1 6 0,1-2-116,0 2 0,1-3-68,4-6 1,-2-2-289,6-3 1,-4-10-356,4-9 448,0-3-133,5-8 1,2-2 503,2-6 0,4-19 0,7-4 0</inkml:trace>
  <inkml:trace contextRef="#ctx0" brushRef="#br1">10863 8985 8088,'14'-14'197,"0"6"-11,0 3 0,-4 5 87,-1 5 0,-5 3 241,0 6 0,3 6-428,-3 4 0,1-2-345,-5 2 1,-5 1-472,1 8 393,-7-3 189,3 5 1,-7-2-66,1 0 0,0 1 139,0-6 0,-5-4-198,0-1 0,2-5 181,7 1 1,-3-8-85,4-2 140,3-6 208,-1 4 1,9-7 4,3 0-15,2-13-168,14 4 0,-4-18 205,7 3-144,-7-9-73,10 3 1,-5-10 18,7 7 1,-5 0 96,-1 5 1,1 5-8,4 5 0,-4 6 36,0 3 0,-7 6 171,2-2 0,-5 16-152,-4 8 0,-4 8 68,-6 6 1,-6 5 189,-4 9-17,-2-2-262,-9 4 0,4-2-200,-7 0-184,7 1 49,-4-12 1,7 4-233,0-7 1,0-6-356,-1-8 192,1-4 1,1-8 169,4-7 1,1-13-256,3-11 689,4-9 0,-12-3 0,5-7 0</inkml:trace>
  <inkml:trace contextRef="#ctx0" brushRef="#br1">10920 9184 8088,'0'30'97,"0"3"1,0-1 498,0 5 1,0-3-414,0 4 0,0-5-384,0 5 1,0-11 41,0 1 0,0-9-717,0 0 324,0-3 552,6-8 0,2-8 0,6-8 0</inkml:trace>
  <inkml:trace contextRef="#ctx0" brushRef="#br1">11204 8942 8088,'14'0'641,"0"0"-600,1 0 1,-1 0 22,0 0 0,0 0 32,1 0 1,-1-1-24,0-4 1,0-2-4,0-2 1,1-8-9,-1 2 1,-2-4 9,-2 1 1,1 2-140,-6-3-18,6 3 20,-10 8-299,6-5 320,-7 12 1,-2 1-109,-3 9 0,-7 10 29,-7 5 1,-6 3-124,1 1 0,-1 5 154,1 1 1,-3-1 41,3-5 0,9-6 400,0-3-182,4-3-22,3-2 1,2-4 34,6-1 0,2-6-148,2 2 1,4-3 26,6-2 1,2-7-26,3-2 0,2-5-170,2-5 0,3 1-284,-7-5 202,6-1-80,-9 2 0,4-3-423,-5 6 520,-8-7 0,4 11-65,-6-4-72,0 3 337,-5 2 0,-2 4 0,-2 1 0,-4 5 0,-6 0 0,4 2 0,1 2 0,-1 0-19,-4 0 59,6 0 314,-5 0 500,12 0-627,-6 0-24,7 0 0,0 2 147,0 2 1,0 4-34,0 7 1,0 0 12,0 4 0,5 3-125,0 7 1,0-1-201,-5 1 1,0 1-350,0 3 239,-7-3 69,6 11 1,-12-11-76,4 3 1,1-3-30,-2-1 1,6-7-316,-6-3 280,7-3 1,-5-4-274,3-2 405,4-4 48,-6-6 1,7-2 181,0-2-226,7-4 1,1-6 90,6-1-70,-6 1 0,4 0 27,-2 0 0,2 1 23,3 4-92,-7-4-48,4 11 119,-10-4 1,2 8-1,-8 2 0,-4 6 207,-6 9 6,-1-3-166,1 10 0,-5-5 15,0 3 1,0 3 9,5-4 1,-3 2 158,3-1 1,-4 1-129,9-6 0,2 0-5,3-4 1,2-6-39,2 1 0,6-7-144,4 1 1,4-8-67,5-6 206,3-9-37,7-3 1,-1-6-390,0-1 198,-5 1 1,3-5-186,-2-1 205,-3 1 0,1 10 130,-3-1 0,-8 8 81,3 2 0,-8 6-11,4 8 0,-7 2 208,2 2 0,-5 6-13,-5 9 1,-3 3-67,-6 6 0,0 5 405,-1 1-226,1-1-202,0 2 1,-2-5-63,-3 3 0,3-3-166,-3-2 1,-1 1-321,1-1 1,-5-4-29,5-1 1,0-5-1081,5 1 563,0-3 928,0-9 0,-1-7 0,1-7 0</inkml:trace>
  <inkml:trace contextRef="#ctx0" brushRef="#br1">11389 9525 8055,'20'-6'0,"-4"-1"0,3-2 0,-3 3 748,-2 6-258,0-7-371,1 6 0,-1-6-397,0 7 0,2 0-143,3 0 0,-3 0 421,3 0 0,-4 0 0,0 0 0</inkml:trace>
  <inkml:trace contextRef="#ctx0" brushRef="#br1">11815 8573 8084,'0'-8'1018,"-1"1"-999,-4 7-348,3 0 0,-5 3 2011,2 7-1011,3 12 0,-10 11 78,2 10-764,-2-4-855,-9 10 831,-1 0 1,-2-3-236,0 6 0,2-6-27,-1 1 0,2-2-319,7-3 1,4-5 247,1-4 1,6-10-727,-2-4 584,3-9 1,2-10 73,0-10 1,2-2 1239,3-2-800,-4-7-23,6 5 0,-3-4 23,1 6 0,6-1 141,-1 1 0,-2 5 122,1-1 1,1 7-38,4-2 1,0 7 246,0 7 0,-4 5 41,-1 10 0,-1 9 260,2 1 1,1 5-417,-7 4-271,1-1 0,-3 1 266,2 0-1098,-2-7 479,4-1 79,-6-7 0,5-1-219,0-3 1,1-4 148,-1-6 257,-4-6 0,6 5 0,-7-5 0</inkml:trace>
  <inkml:trace contextRef="#ctx0" brushRef="#br1">11773 9027 8071,'14'-28'0,"0"6"0,0-3 200,1 6 0,-1-5 402,0 5 0,5-2-293,0 3-138,6 2 0,-4-5 162,2 7-796,-2 0 410,-7 6-587,0-5 560,1 12 0,-7-4-443,-4 10 0,-2 3 223,-2 6 1,-6 2-394,-4 2 0,-7 3 693,-2 3 0,-7 3 0,4-5 0</inkml:trace>
  <inkml:trace contextRef="#ctx0" brushRef="#br1">11886 8999 8030,'-7'22'-933,"2"-3"0,-1-2 1111,1 2 0,0-8 439,5 4 1,0-4-282,0 3 1,5 0 43,0 0-304,6 1-50,-10-1 254,12-6-243,-12-2 29,12-6-145,-11 0 0,4-2 109,-6-2-135,0-4 0,0-6 124,0-1 0,0 6 60,0-1-150,0 1 133,6-5-119,-4 6 7,4 2-197,0-1-25,-4 6 200,11-6 0,-10 7-163,6 0 0,-4-4 134,5-1 1,-6-6-123,6 1 0,-7 2-73,2-1 117,3 6-198,-7-10-25,12 5 402,-12-6 0,6 6 0,-7 2 0,6-1 0,2 0 0</inkml:trace>
  <inkml:trace contextRef="#ctx0" brushRef="#br1">11986 8956 8030,'-8'0'-32,"2"-1"173,6-4 221,0 3-139,0-4 1,1 6-186,4 0-73,-3 13 183,4-4 0,-6 20 53,0-1 1,0 7-102,0 8 1,0 1 1,0 3 1,0-1-46,0 6 0,0-11-178,0 2 0,0-12 77,0-2 1,2-7-243,2-8 76,-2-6 203,4-2 0,-1-14-34,0-6 1,4-13-147,-4-11 122,6-3 0,-3-6-46,6 0 1,-1-1 31,-4 6 1,4 1 71,-4 3 0,-1-2 264,2 7 1,-2-5 427,1 5-685,4 0 0,-12-2 0,6-1 0</inkml:trace>
  <inkml:trace contextRef="#ctx0" brushRef="#br1">12228 8445 7676,'8'6'-31,"-2"2"684,-6 6-442,0 7 0,0 1-218,0 6 103,0 1 1,0 4 23,0 0 1,-6 5-11,-4-5 1,2 0-51,-1-4 0,1-1-7,-2 0 0,2-5-356,4-5 165,2-2 17,-4-8-225,6-2 194,0-6 1,0-6-20,0-3 0,6-6 111,4-3-66,2-5 0,2 0-82,1-1 0,0 2 124,4-2 0,-3-1 110,3 6 1,-1 2 400,1 7-216,-4-3-125,6 12 1,-12-5 558,1 6-336,-7 6-113,3 2 1,-6 12 103,0 4 0,-6 3-66,-3 1 1,-9 7-50,-1 3 1,-5-2-105,6 2 0,-8-5-255,3 5 1,2-1-819,2 1 706,3-4 1,-1-1-19,3 1 0,-4-3-460,9-7 764,2 3 0,-5-5 0,4 6 0</inkml:trace>
  <inkml:trace contextRef="#ctx0" brushRef="#br1">12299 8885 8007,'23'-17'-131,"1"3"131,0 3 0,3-4-47,-4 1 1,-2 5-20,-7-1 1,0 7-887,1-2 391,-7 4 561,-2 1 0,0 6 0,2 2 0</inkml:trace>
  <inkml:trace contextRef="#ctx0" brushRef="#br1">12285 9170 8000,'0'14'193,"0"-6"1,1-2 403,4-6 0,4-3-388,10-7 1,3-4-196,7-10 1,1-2-50,3 2 0,-1 2-340,6-2 1,-7 7 107,2-2 198,-3 3 64,-8 2 1,4 6-92,-7 3-43,-7 4 110,-5 7 1,-7 3-130,0 10 1,0 3 191,0 7 1,-7 6 20,-2 3 0,-4-2-52,-1 2 1,0-5 6,0 5 1,-5-5-255,0 5 105,0-6 0,6 1-916,4-10 1055,-4-2 0,-1-7 0,-8 0 0</inkml:trace>
  <inkml:trace contextRef="#ctx0" brushRef="#br1">12484 8928 7961,'8'0'402,"-1"0"176,-2 0 0,-3 13 13,2 6 1,-4 15 780,-4 14-889,-4 9-1365,-6 20 1292,-7-4-327,10-29 1,0 2 0,-3-6-1,0 0-462,-1 5 0,1 0 217,0 2 0,0-1 7,-3 1 0,-1 0 0,0 5 0,0 1 1,-4 1-1,1 0 0</inkml:trace>
  <inkml:trace contextRef="#ctx0" brushRef="#br1">6484 12212 8325,'0'8'335,"0"4"-75,0-10-78,0 11 0,1-5 32,4 6 1,-3 2 196,2 3-152,4 3-32,-6 6 0,4 2-51,-6 3 83,0-3-125,0 11 1,0-9-61,0 6 1,0-2 19,0 2 1,0-2-243,0-2 1,0-4 121,0 3 1,0-10-440,0-4 148,0-3 190,0-2-35,0-6-488,0-1 263,0-7-14,0-7 1,0-2-352,0-10 0,0 2 40,0-7 712,0 0 0,0-11 0,0-1 0</inkml:trace>
  <inkml:trace contextRef="#ctx0" brushRef="#br1">6526 12283 8309,'0'-8'-507,"0"-5"0,2 12 1247,3-4-193,-4-3-238,12 7 1,-5-6 57,6 7-152,0 0-52,0 0 1,7 0 83,3 0 0,-2-4-51,2-1 1,4 0-3,5 5 0,7 0-14,-2 0 0,3 0-27,1 0 1,1-1-76,0-4-112,-1 3 165,1-4 0,-5 4 29,0-2-55,-7 2 0,15-9 221,-3 6-217,3-6 0,7 5 68,4-4 1,3-2 18,-3 2 0,0 2-45,0-1 0,-2 4 1,-3-4 0,-1 5 8,-4 0-541,4-4 502,12 6 1,3-10 368,10 2-324,3-2-117,0-3 0,-38 6 1,0-1-45,35-9 0,-30 7 0,1 1 48,0 1 0,1 1 1,2-3-1,1 0-54,-1 2-1,0 1 1,-6-1 0,-1 1 9,-3 2 1,0 0-1,1 0 1,0 0-87,2-1 0,0 1 0,0 1 0,0 0-70,5 1 0,-1 0-314,-5-1 0,-2 0 479,3 5 0,-2 0 0,30-5 185,0 6-186,-29-3 0,0 0-40,39 1 1,-36-1-1,1 0 18,-3 2 0,0 2 0,-1-2 0,-1 0-157,0-1 0,-1-1 0,39 2 166,-3-4 1,3-1 35,-37 3 0,1 1-756,3 0 0,0-1 723,-6 0 0,0 0 0,5 2 1,-1-1-163,31-8 125,1 7 0,-5-8 13,0 6-213,7 1-432,-6 4 600,6 0-7,-13 0 163,-8 0 0,-4 0-175,-5 0 95,-1 0 1,-6 4-100,-3 1 11,3 6 270,2-9 393,-5 10 1,7-9-579,-11 7-47,5-1 138,-9-1 0,5 3-286,-7-6 1664,-6 6-1504,5-9 98,-11 10-104,5-10 0,-7 9-55,0-6-64,0 6 98,1-10 1,-6 7-75,0-3 259,1 3-181,-2 0 0,0 3 113,-4-6-126,-2 6 34,11-3 1,-12 1 83,4 1-91,-3-1 15,-2 5 65,0-6-59,6 5 0,-4-5-2,2 6 251,-2 0-239,4 0 0,-4 1 3,2-1 29,4 0-25,-6 6 0,9-4-104,-6 3 100,6 3 6,-10 0 0,12 7 66,-4-1-69,-2 1 1,5 6 1,-10 1-2,3 7 0,-4-2-20,-1-4 0,7 5 24,-6-12 1,6 9 20,-7-6-390,0 7 220,-7-4 0,4 2-1756,-6 0 949,5 0 555,-2-2 0,0-1 394,-4-7 0,-2 1 0,-3-1 0</inkml:trace>
  <inkml:trace contextRef="#ctx0" brushRef="#br1">6455 12937 7969,'15'0'-258,"-1"0"1,0 0 480,0 0 1,5 0-222,0 0 0,6-2-6,-1-2 1,3 2 204,1-3-8,7 4-173,1 1 1,13-5 416,4 0-644,-4 1 391,6-3 0,-6 6 36,3-4 0,-3 3-140,-6 2 1,-1-1 10,1-4 0,-5 3 9,0-2 1,4 2-1,6 2 0,4 0 4,-5 0 0,7 0-37,-2 0 1,-3 0 227,-2 0-248,-2 0 90,-3 0 1,1 0 263,0 0 0,-1 0-205,1 0 0,11 0 15,3 0 1,7 0-55,-2 0 1,0-2 61,-6-2 1,1 1 2,0-7 1,2 7-264,2-2 1,4-1 46,6 1 1,0-4 102,0 4 0,-1-5-158,-4 6 0,4-7 36,-4 1 0,5 2 34,5-1 0,3 1-38,-36 3 0,-1 0 1,37-6-6,-3 7 1,-10-6 60,-4 5 1,7 1-5,3 4 1,7-5 28,-4 0 1,0 0-45,-9 5 0,-3 2-1,-6 3 0,-3-4-17,3 4 1,-4 1-106,9-1 0,1 6 78,-1-1 1,-1-4-15,-4-1 0,-5 1-55,0-1 94,-6 6-14,10-10 0,-11 6 12,7-7 1,1 0-95,3 0 0,-3 0 134,-1 0-47,0 0 159,-2 0 1,-5 0-116,-7 0 0,-7 0-50,2 0 0,-3 5-1,-1-1 1,-5 1 185,-1-5 1,1 0-232,4 0 1,-1 5 16,-3-1 0,3 1-16,-4-5 1,6 0-12,4 0 0,-3 0-109,3 0 0,4 0-186,0 0 1,0-6-90,1-4 0,-5 3-955,5-3 1410,-7 1 0,10-6 0,-4 1 0</inkml:trace>
  <inkml:trace contextRef="#ctx0" brushRef="#br1">12455 12269 8008,'-14'0'651,"6"0"-452,2 0 0,7 0-7,4 0 1,9 1-1,-6 1-128</inkml:trace>
  <inkml:trace contextRef="#ctx0" brushRef="#br1">9214 12709 8211,'7'27'-388,"0"0"-480,-7 16 565,0 3 1,0 17-1279,0 3 2076,-7 4-412,0 1 0,-9-3-136,-3 3 1,3-10 181,-3 6 1,3-15-454,2-10 0,5-12 451,-1-11-255,7-3 0,-8-9-55,6-7 84,0-7 699,-1-13 1,4-2-601,-2-7 0,2 1-21,2-7 0,-1 10 46,-4-4 0,3 10 121,-2 0 241,2 4-342,2 7 0,0 8 166,0 9 1,2 10 213,2 5 1,-2 4-116,3 5 1,-2-3 239,1 4-71,-2-4-342,4-2 0,-4-1 65,3-3 0,-2 1-74,6-6 0,-4-7-160,5-7 1,1-3 137,8-2 1,0-8-144,9-6 1,-1-7-155,11-7 0,0-2-433,4-4 0,-1 1 624,-3 0 0,-3-6 0,-7 9 0</inkml:trace>
  <inkml:trace contextRef="#ctx0" brushRef="#br1">6640 14643 8066,'0'-14'-977,"0"6"1091,0-5 253,0 12 0,0-4-83,0 10-187,0 2-25,0 8 0,2 5 293,2 4-79,-2 3-188,11 1 1,-10 2 32,6 3 1,-4-3-49,5 4 1,-6-9-121,6-1 0,-6-5-10,6 4 1,-7-5-210,2 1 1,-2-8-405,2-2 355,-4-6-17,6 4-262,-7-1 190,0-5 1,4-5 98,1-11 0,0-2 295,-5 3 0,5 0 0,-1-1 0,1-5 0,-5-2 0</inkml:trace>
  <inkml:trace contextRef="#ctx0" brushRef="#br1">6811 14728 8066,'8'-14'-293,"4"5"-37,-2-1 1,4 2 473,5-1 0,3-2 530,6 6 1,7-5-462,3 6-213,3-7 170,2 9 0,4-11-217,1 4-99,5-4 25,4-1 1,14 0 273,-31 7 0,1 0 1,1-3-1,1 1-119,2 0 1,0-1 0,-4-2 0,0 0-64,2 2 1,0 1-1,-2-1 1,1 0 48,3 0 0,0 1 1,3 1-1,1 0 2,0-2 0,1 1 0,1 1 1,-1 0-79,-4 1 0,-1 0 0,4-2 0,1-1 205,2 1 1,0-1-1,2-2 1,1 0-134,7 3 0,0-1 1,-6-2-1,0 1 35,0 1 0,1 1 1,4-3-1,2 0-33,3 2 1,0 1 0,-2-1-1,-1 1-23,-2 2 1,1 0 0,2-2 0,0-1-374,0 0 0,0 1 0,3 0 0,0 0 327,-3 4 0,0 1 1,0-2-1,-2 1-61,-2 2 0,-1 1 1,2-3-1,1 1-842,5 1 1,-1 1 922,-7-4 0,-1 1 6,1 4 1,0 0-1,2-2 1,0-2-104,3 3 1,0 0-1,2-1 1,1-1 102,-5 0 0,-1-1 0,-2-1 0,-1-1 73,-1 2 1,-1 1 0,2-2 0,0 1-22,3 0 0,1 0 0,-5-1 1,-2 1 35,-5 3 0,0-1 0,-3-2 0,0-1-73,-1 1 0,-2 1 1,3 0-1,0 0-5,3-1 0,-1 1 0,-4 1 0,-1 1-18,-1-3 0,-1 0 0,26 2-153,-6-2 0,-1 4 451,-9 1 1,-1 0-315,-13 0 1,0 1 990,-10 4 0,7 3-955,-11 6 0,-2 1 659,-13-1 1,2 2-625,-6 2 1,0 3 484,-5 3 1,-2 3-444,-3-4 1,2 6 7,-6 4 0,-2 2-39,-8 3 0,3 3 21,-3-3 0,-2 9-698,2 5 0,-6 10 644,1 4 0,9-28 0,-3 0 0,0 1 0,0 1 0</inkml:trace>
  <inkml:trace contextRef="#ctx0" brushRef="#br1">6910 15169 8093,'14'0'-1888,"7"0"1860,1 0 1,8 5 61,3-1 0,4 3-70,5-3 444,1-2-254,6 4 1,1-6-70,7 0 1,13 0-494,6 0 0,4 0 534,1 0 1,-40-2-1,0 0-66,35-3 1,-35 0 0,2 0 26,-1 3 0,1 0 0,2-3 0,1 0-8,4 3 0,0-1 0,-1-1 0,0-1 41,-2 3 0,1-1 0,-1-2 0,1 1-52,-1 1 1,0 1 0,5-3 0,1 1-173,3 1 0,1 1 0,-2-3 0,-1 0 168,-6 3 1,-1 0-1,3-1 1,1 1-19,1 2 0,0 0 1,1-2-1,0-1-58,4 1 0,0-1 1,-1 0-1,0 0 66,-4 0 0,0 1 0,2 1 0,0-1 3,0-2 1,1-1 0,1 2-1,0 1-12,3-3 0,1 0 1,-3 2-1,-1-1 5,-3-1 1,-1 0 0,2-1-1,2-1-24,5 2 1,1 1 0,-2 0-1,0 0-277,2-1 0,0 1 0,-3 1 0,0 1 275,-2-3 0,0 0 0,-2 1 0,0 0-9,7 0 0,0-1 1,-6-1-1,-2-1-45,-1 2 0,-2 1 0,1 0 1,-1 0-109,1-1 1,0 1 0,-3 0 0,0 0 112,4-1 0,-1 0 0,-9-1 0,-1-1-32,1 2 1,-1 1 0,29-2-101,-4 1 1,-6-1-123,6 1 1,-12 0-241,2 5 0,-16 0 719,-3 0-200,-7 0 0,-1 5 0,-6 0 0,-7-1 0</inkml:trace>
  <inkml:trace contextRef="#ctx0" brushRef="#br1">7749 12198 8084,'-13'-15'-601,"4"1"0,3 5 323,6-1 882,0 7-197,0-9 0,0 10-285,6-4 0,2 17 87,6 3 1,0 16-10,1 3 0,-3 13-77,-2 6 0,-4 8 19,-6 2 1,0-1-146,0-4-833,0 0 946,0 0 1,0-2-400,0-3-233,0-9 214,0-8 0,2-13-202,2-3 1,-1-10 115,7-4 394,6-16 0,6-11 0,6-15 0</inkml:trace>
  <inkml:trace contextRef="#ctx0" brushRef="#br1">8872 11956 8256,'-8'0'-564,"2"2"1336,6 2-57,0-2-162,0 11-297,0-6-37,0 14-98,0-5 0,2 12 48,2 1 1,3 12 22,2 11 1,2 5-131,-6 4 1,4-1-227,-4 7 0,0-7-68,-5 1 0,2-4-150,2-5 0,-1-3 382,7-6 0,-1-7 0,6-1 0</inkml:trace>
  <inkml:trace contextRef="#ctx0" brushRef="#br1">10081 12013 8027,'-2'-13'-90,"-3"4"-42,4 2 1,-4 7 285,10 0 1,-2 13 226,7 6 0,-1 13 166,5 6-177,-6 3-262,5 14 1,-10-6 53,6 12 1,-1-7-159,2 3 1,2-2-247,-2-7 0,1-2-97,-2-9 1,4 3-381,-3-7 1,2-4 718,2-6 0,1-5 0,-1 2 0</inkml:trace>
  <inkml:trace contextRef="#ctx0" brushRef="#br1">10934 11999 8132,'0'-15'0,"0"6"-544,0-1 218,0 1 1078,0 1-431,0 2 0,1 6-380,4 0 1,-3 1 32,3 4 1,-4 9 60,-1 10 0,0 6 77,0 8 1,0 3 5,0 16 1,0-3-255,0 7 1,0-2-676,0-2 533,-6-1 1,-2 8 0,-6 0 0</inkml:trace>
  <inkml:trace contextRef="#ctx0" brushRef="#br1">7934 14501 8101,'0'9'-18,"0"1"1,0 1 61,0 8 1,0 4 124,0 11 0,0-3-50,0 7 0,2 0 29,2 5-117,-2-1 35,10 1 1,-8-2-120,5-3 0,-4 1 44,4-5 0,2 3-283,8-3 292,3-1 0,1-5 0,-3 1 0</inkml:trace>
  <inkml:trace contextRef="#ctx0" brushRef="#br1">9071 14387 8109,'-9'5'-30,"-1"-1"0,7 8-50,-1-3 1,2 4 784,2 1 1,0 8-225,0 6 0,5 7-313,-1 8 0,7 4-149,-1 1 1,-2 5-382,1-1 1,-4-3-62,5-1 0,-1-4 423,5-1 0,0-7 0,1-1 0</inkml:trace>
  <inkml:trace contextRef="#ctx0" brushRef="#br1">10450 14202 8064,'0'-14'-536,"-4"5"215,-1-1-276,-6 7 315,9-3 0,-6 6 277,4 0 1,2 1-34,-3 4 1,4-2 245,1 7 0,0-1 167,0 5 0,0 2 216,0 3 1,1 3-196,4 7 1,1 1 96,4 3 1,1 0-307,-6 10 0,4 1 27,-4 8 0,4 2-1030,-4-7 395,6 7 358,-3-10 0,8-1 63,3-10 0,3-3 0,6-2 0</inkml:trace>
  <inkml:trace contextRef="#ctx0" brushRef="#br1">11403 14202 8018,'0'-8'-883,"0"2"910,0 6 1,6 11 211,4 3 0,-2 16 425,1 3 0,-1 7-187,2 3 1,-2 7-312,-4 7 1,-2 0-352,3 4 0,-2-4 15,1-5 0,0-3-189,5-6 1,-4-8 358,4-7 0,1 1 0,4-7 0</inkml:trace>
  <inkml:trace contextRef="#ctx0" brushRef="#br1">11801 13065 8018,'0'-8'-569,"0"2"679,0 6 1,0 6 41,0 3 1,0 12 23,0 7 1,0 9 34,0 10 0,0 4 114,0 6 1,0 6-217,0 3 0,0-7-179,0-3 1,0-3-95,0-1 1,0-5-364,0-9 0,0-10-231,0-9 356,0-3-292,0-8 380,0-8 314,0-8 0,0-6 0,-12-7 0,-4-1 0</inkml:trace>
  <inkml:trace contextRef="#ctx0" brushRef="#br1">11687 13605 8018,'-7'2'-44,"2"2"0,3 6 287,2 9 1,5 5 340,0 9 1,6-2-316,-2 7 1,4-6-166,1 1 1,0-5-8,1-4 0,-1 0-232,0-10 1,0 2-36,0-11 0,2-2 168,3-8 0,-3-9-578,3-10 1,-3-8 57,-2-1 522,-6-6 0,4 2 0,-4-5 0</inkml:trace>
  <inkml:trace contextRef="#ctx0" brushRef="#br1">7934 13264 8081,'8'-6'-1294,"-2"-2"1132,-6-7 0,0 1 276,0 0 0,0 0 236,0 0-14,0-1-173,0 8 0,-1 2 19,-4 10 1,3 15-14,-2 13 0,0 16-9,0 13 1,2 3 170,-3 10-1794,4-2 1484,-6 4 1,6-9-129,-4 3 0,4-9-8,1 0 0,0-7-59,0-8 1,0-6-17,0-12 1,0-12-196,0-3 0,0-10 83,0-4 302,0-13 0,0-22 0,0-9 0</inkml:trace>
  <inkml:trace contextRef="#ctx0" brushRef="#br1">7792 13591 8081,'0'28'419,"0"1"-184,6 6-30,-4 1 1,10 6-37,-2 1-116,2 0 166,3 6 0,-3-5 223,-2 3 1,2-9-168,-2-5 1,3-9 81,1-5 0,5-9-57,0-6 1,7-10 44,3-8 1,4-13-921,5-11 402,3-9-39,-5 2 0,5-13-645,-3 6-392,-3 0 1023,-13 9 226,5 0 0,-9 7 0,2 3 0,-4 3 0,-5 1 0</inkml:trace>
  <inkml:trace contextRef="#ctx0" brushRef="#br0">16763 11174 8168,'-8'-8'-397,"4"2"187,8 6 323,4 0 1,11 0 300,0 0 1,6 0-228,-1 0 1,3-5-59,1 0 1,2-4 171,4 4-186,-4-6 1,4 10 0,-5-6 121,-1 7 0,-1 0-111,-3 0 1,-4 8 19,-6 6 1,-6 7-49,-3 7 0,-5 5-96,-5 1 1,-7 5 88,-7-1 1,-7 3-106,3 2 1,-2-2-229,1-3 129,3-3-109,7-7 1,0-1-142,0-4 1,-1-4-67,1-9 1,5 1-250,-1-6 0,6-1 45,-6-4 633,7 0 0,-10 0 0,5 0 0</inkml:trace>
  <inkml:trace contextRef="#ctx0" brushRef="#br0">16891 11928 8168,'6'14'704,"-4"-6"0,6 4-340,-3-2 1,-2 2-298,6 3 0,-4 4-241,5 0 1,-7 6 173,1-1 0,4 9 0,0 3 0</inkml:trace>
  <inkml:trace contextRef="#ctx0" brushRef="#br0">12811 11984 8370,'-15'0'-375,"1"0"1,5 0 488,-1 0 1,5 0 239,-4 0 1,4 0 1033,-4 0-647,6 0-51,-10 0-269,5 0-212,-6 0 0,0 5-37,-1 0 1,6 1-286,-1-1 69,1 3 69,-5 6 1,1-4-195,4-1 1,-2-4 95,6 4 1,-5 1-176,6 4 0,-1-3 75,5 3 1,0-3 10,0 8 0,6-3 55,4-2 0,2 5-76,3 0 0,-1 0-3,0-5 1,2-4-79,3-1 89,-10-6 0,10 9-195,-9-8 0,-2 1-268,1-5-440,-6 0 430,4 0 648,-7 0 0,0 0 0,-7-13 0,-1-2 0</inkml:trace>
  <inkml:trace contextRef="#ctx0" brushRef="#br0">12668 12112 8356,'-7'-9'-1333,"2"-1"2433,3 7-177,2-3-516,7 6 1,0 5-190,8-1 0,4 6 11,0-5 1,6 4-311,-1-4 0,7 0 96,2-5 1,13 0-582,2 0 0,0-5 329,5 0 1,-3-6 236,2 2 0,-3-4 0,-6-1 0</inkml:trace>
  <inkml:trace contextRef="#ctx0" brushRef="#br0">13664 11828 8263,'-15'-8'459,"1"-3"-79,0 6-254,-7 1 0,4 4 79,-7 0 0,1 0 371,-6 0-304,1 6 0,-1 2-93,1 6 0,1 5 32,3 0 0,4 0-211,6-5 47,-1 0 1,8 1 92,2-1 0,3-5-117,2 1 0,7-7-74,2 2 1,10 1-203,5-1 1,4-1 91,5-4 0,-1 5 0,6 0 1,-8 1-147,-2-1 67,1-3 212,-7 10 1,-5-9 6,-3 7 1,-9-1-3,0 6 0,-4-6 6,-1 0 1,-6 1 54,-3 4 1,-6 0 12,-4 1 0,-7-1-127,-8 0 1,1 0-149,5 0 0,-1-4-361,1-1 330,6-5 1,1 2-228,7-6 55,0 0 79,6 0 0,2-6 348,6-4 0,6-3 0,2-1 0</inkml:trace>
  <inkml:trace contextRef="#ctx0" brushRef="#br0">13706 11984 8263,'15'5'-176,"-1"0"1,0 4 57,0-4 419,0 6 0,1-8 487,-1 7 0,5-7-528,0 2-301,6-4 208,-9-1 1,6 0 86,-3 0-85,3-6 0,2-3-345,-1-10 0,-5 1 111,1-6 1,-3 7-53,-2-2 0,-2-1 55,-2 1 0,-4-5-183,-6 5 1,-1 0 1,-4 5 1,-3 1 40,-6 4 0,-2-2 172,-3 6 0,2 0-44,-7 5 0,5 2 250,-5 3 0,5 2-77,-4 8 1,5 5 383,-1 4 1,4 3-115,0 1 0,6 2 22,-1 3 1,7-3-151,-2 4 1,4-1-64,1-5 1,8 4-777,6-9 297,0-2 237,13-7 1,-5-8-792,7-6 1,1-6 435,3-3 1,2-10-406,2-5 0,5-3 246,-5-1 0,3-4 578,-2 4 0,-3-4 0,-7 8 0,-6-1 0,-3 1 0,-5 2 0,-4 3 0,1 4 0,-6-4 0,-1 1 6,-4-1 0,0 4 77,0-4 1,0 3 560,0 2 0,0-1-275,0 1 1,0 0 801,0 0-734,-6 6 0,3 1-108,-7 7 0,6 2-462,-6 3 135,1 9 0,-6 8 63,1 7 1,0-1-196,0 0 0,0 1-6,-1-1 1,8-6-130,2-3 0,3-3 44,2-2 0,7-6-40,2-3 1,4-3-524,1-2 503,0 0 1,0-7 88,0-2 0,1 1 9,-1-2 0,0 6 462,0-6-226,1 7 360,-1-3 1,-6 12-177,-4 4 1,-2 8 106,-2 6 1,0 0 77,0 4 418,0-2-460,-6 8 1,4 6 185,-3 2-284,4 11 0,1-4-143,0 3 1,0 0-214,0-10 0,1 1-15,4-14 1,1 1-304,4-12 1,3-5-74,-4-8 287,4-4 0,1-7-144,0-3-278,-6-10 176,5-3 67,-5-7 0,1-6-266,0-3 0,-5 2 145,0-2 0,-2-4 478,-2-6 0,0-1 0,0 2 0,0 3 0,0-4 0,0 4 0,-6-5 0,-2-2 0</inkml:trace>
  <inkml:trace contextRef="#ctx0" brushRef="#br0">14517 11785 8118,'0'-36'-2056,"0"3"2228,0 9 0,1 4 1502,4 5-678,-3 8-607,4 0 0,-6 10-83,0 7 1,0 1-1,0 13 1,0-1-77,0 6 1,0 4 14,0 0 1,0 7-163,0-2-18,0-4 0,0 4-379,0-9 267,0 2 0,0-15-121,0 3 1,2-10-200,2-4 1,-1-3 184,7-2 1,-1-7-81,6-2 0,-6-10-64,1-5 0,-1-1-158,5 1 0,-1-3-114,-4 4 439,4 2 109,-11-6 1,9 16 281,-7-3-295,7 9 145,-9-1 1,6 12 105,-3 4 0,-4 2 258,4 3 1,-3-1-183,-2 0 0,6 4 79,3-4 0,-1 2-673,2-12 129,-1 7-55,5-9 0,2 4-133,3-6 1,-3-1 148,3-4 0,-3 2-4,-2-7 0,0 1-24,0-5 1,1 4-143,-1 1 570,0-1-195,0-4 0,-6 0 472,-3-1-226,-3 8 53,-2-6-58,0 5 0,0-6-18,0 0 0,0-5 68,0 0 1,0-2-193,0 2 1,-2 3-38,-3-3 0,4 4-8,-4 0 1,2 3 65,-2 2 0,2 4 99,-7 6-116,7 6 15,-9 2 0,8 14 30,-5 7 1,-1 1 2,-4 8 0,2-5 128,2 5 1,4-7-184,6 3 0,0-11-172,0-4 1,6-5 26,4-4 0,4-4-281,5-6 0,-2-1-435,7-4 419,0-3 147,-2-13 0,3 1-117,-6-4 0,1-3 18,-1 4 0,-4-4 16,-1-2 0,0 1 317,-5 0 0,-2 4 0,-2 0 0,1 5-22,-1-4 22,-1 5 0,-4-2 0,0 10-73,0 1 73,0 5 298,0-2 414,0 6-411,0 0 1,0 6 174,0 4 1,0 9-135,0 5 1,0 2 68,0 3 1,0-1-232,0 1 1,-4-1 17,-1 1 1,0-1-63,5 0-102,-6-5-9,4-3 1,-4-6-358,6 1 287,0-8 1,0-2-154,0-10 0,5-4-22,-1-10 0,7-3-87,-1-7 0,-2-1-242,1-3 243,1-3 121,-2 0 0,4-4 171,-2 7-150,-4 0 196,7 4 0,-7 7 153,4 3 1,-3 5 84,-2 5 64,-3 2 0,4 15-105,-6 6 0,0 9 51,0 10 0,0-3-38,0 3-13,0 3-113,0-6 0,0 3-508,0-9 185,0 3-131,0-11 0,6 4-382,4-6 0,3-6 278,1-3 1,2-6-50,2-9 1,-2-1 490,3-13 0,3 1 0,0-6 0</inkml:trace>
  <inkml:trace contextRef="#ctx0" brushRef="#br0">15484 11572 8118,'7'-27'-328,"-2"4"311,3 2 0,-6 7 351,2 0 447,-2-1-126,-2 8 265,0 0-631,0 26 1,-2-1 0,-2 15 0,-4 3-79,-6 2 27,6-3-134,-5 6 0,11-6-75,-2 2 1,2-2-41,2-6 0,6-7-246,4-3 1,4-8 125,5-2 1,2-6-11,2 2 0,4-5-159,-3-5 121,3-3 11,-5-12 0,3-2-95,-6-7 1,5 1 193,-5 0 0,-2-6 3,-7 1 1,2-2 28,-2 2 0,-2 3 5,1-3 1,-6 8-9,2 1 1,-3 2 1,-2-2 0,-2 4-208,-3 6 191,4-1 58,-12 7 1,5 2 80,-6 6 1,0 0 40,-1 0 0,1 8 252,0 6 0,0 8-130,0 12 1,4 0 43,1 4 1,5 3 24,0-3 0,2-1 113,2 0 0,6-7-240,4-1 77,9-7-543,-3-8 0,12-1-525,1-4 1,7-4 801,11-10 0,10-9 0,8-8 0</inkml:trace>
  <inkml:trace contextRef="#ctx0" brushRef="#br0">13522 14330 8370,'14'-27'-444,"0"4"277,-6 2 1,3 7-115,-6 0 32,-1-1 697,-4 8-184,0 0-63,-6 7 0,-3 0 38,-10 0 0,3 7-66,-3 2 0,-2 4 183,2 1 1,-6 2-178,1 3 1,2 1-4,-1 4 0,5 3-177,-1-4-71,3 4 204,2 2 0,2-2-269,2-4 91,-3 4-35,12-11 0,-5 9 86,6-6 0,1-2-30,4-7 1,3 1-92,6-6 1,5-1 11,0-4 1,1 0-138,-1 0 0,-3-1-745,3-4 505,-3 4 229,-2-6 0,-4 6-424,-1-4 344,-6 3 332,4-10 0,-7 4 0,0-6 0</inkml:trace>
  <inkml:trace contextRef="#ctx0" brushRef="#br0">13351 14444 8056,'14'0'1132,"7"5"-965,2-1 1,9 6-266,1-5 0,11 4-79,-1-4 0,8 0-512,-4-5 1,5-2 688,-5-3 0,-5-3 0,-8-6 0</inkml:trace>
  <inkml:trace contextRef="#ctx0" brushRef="#br0">14076 14216 8370,'-6'-9'157,"-4"-1"106,4 7 7,-7-9 0,5 10 176,-6-3 1,0 4-238,0 1 0,-1 0 16,1 0 1,2 6-21,2 4 1,-1 2-166,6 2 0,-4 5 145,4 0-66,0 7 78,5-11 1,0 8-450,0-5 48,7-2 47,1 5 0,6-7-165,0 0 1,5-4 143,0-1 0,0-1 18,-5 2 1,0 1 81,1-7 24,-1 7 1,-6-3 199,-4 7 23,-2-1-186,-2 0 1,-8 6 230,-6 4-190,-7 3-79,-7 1 0,4 1-104,1-1 1,-1-4 24,-5 0 0,7-12-256,3 3 1,4-11 44,0 1 1,7-10 87,4-4 1,2-12-537,2-7 268,13-1 286,-4-5 0,16 5 239,-6 1 0,7 1-41,-3 3 1,4 4-24,2 6 0,4 1 211,0 3 0,5 4 140,-5 6 0,5 0-86,-5 0 1,0-1 91,-4-4 0,-1 2 668,1-7-368,-1 7-330,-6-10 1,4 4 410,-8-10-267,1 3-253,-4-4 0,-3 1-212,-2 0 0,1-2 108,-6 2 1,-1 3-163,-4-3 0,-4 4 27,-1 0 0,-11 8-247,2 2 1,-10 3 151,0 2 0,-2 0-51,-3 0 1,1 11 685,-1 3-232,7 10 5,-5-2 0,13 8 123,0 3 1,1-3-214,8 4 1,1 0-8,4 0 0,6-3-163,4-7 0,8-4-360,6-5 1,5-7-974,4-4 706,3-8 394,7-11 1,-5-12-752,0-6 484,-7-6 171,4 9 1,-8-7 360,-3 4 0,1 3 0,-6-3 0,0 5 0,-5 4 0,-1-1-24,-4 6 0,-1 0-89,-3 5 1121,-4-1-512,6 7-287,-14 2 0,4 6 948,-6 0-566,-1 0-243,-4 6 1,0 2 43,-1 7 1,3-1-131,2 0 1,-2 0-237,2 0 0,4 1 89,1-1-333,4 0 0,1-4-240,0-1 269,0-6 66,6 4 0,2-7-68,6 0 1,2 0 156,3 0 0,-3-2-1,3-3 1,1 4-93,-1-4 20,0 3 66,-5 2 14,-6 7 1,-2 5 255,-6 7 1,-4 6-153,-1-1 0,-11 9 481,2 5-258,-3 3-57,2 15 0,1-4 8,0 9 1,1 3-313,4-3 0,-2 1 184,6-5 0,-4-7-103,4-2 0,0-6-286,5-4 0,2-8-412,2-6 366,4-13 161,6 1 0,1-15-10,-1-6 0,6-7-110,4-12 1,-2-7-142,2-3 1,-5-5-28,5-4 0,-12 1-168,2-6 1,-4 3 276,-1-8 0,-1 3 330,-3-7 0,-3 2 0,2 3 0,3 0 0,-3 4 0,6 3 0,-5 7 0,6-1-31,-10 7 0,10 1 233,-6 6 1,5 2 61,-6 4 1,6 2 1309,-5 7-804,-1 6-270,-4 2 1,0 7 258,0 4-513,0 9-53,0 8 0,-1 8-49,-4 4 170,-3 2-215,0 0 1,-3 9-99,6-8 0,-4 6 28,4-10 1,0-1-154,5-8 0,2-4-52,3-6 0,3-6-154,6-3 1,2-5 72,3-5 1,-2-4 50,7-10 1,-5-8-246,4-6 0,-5-5 91,1 5 0,-4-5-34,0 5 0,-6 4 53,1 5 404,-7 7-87,3-3 1,-7 18 232,-4 7 1,2 11 292,-7 2-244,7 14 26,-10-8 1,12 11 679,-4-7-580,3 0-214,2-6 1,0 4-127,0-7-67,7 0 0,1-7-291,6-2 1,0-4 168,0-6 1,1-6-41,-1-4 0,5-7-621,0-2 305,6-6 265,-9 9 1,4-11-111,-5 3 66,5 4 251,-10-7 1,8 11 108,-8-3 1,-2-1-16,1 1 0,-6 0 451,2 5-367,-3-1 1,-4 1 77,-3 0 0,2 4 45,-6 1-155,-1 6-55,-4-10 1,0 12 240,0-4-196,0 10 14,-1 2 1,1 9 156,0 3 0,4 3-114,1 7 0,6 6-5,-2 2 1,-1 0-83,1 1 1,0-5 31,5 5 1,7-11-591,2 1 238,4-9 39,1 2 0,2-14-175,3-2 1,-2-3 131,7-2 0,-1-7-60,6-2 0,-2-10 110,-4-5 0,3-3-149,-7-1 1,0 0 34,-5-1 0,0 1 311,0-1 0,-6 1 0,-3-1 0,-4 1 0,-1 0 0,0-1 0,0 1 0,0-1-218,0 7 101,0-5 404,0 11 47,7 2 1,-6 16 67,4 12 0,1 2 338,-1 8 1,0 4-370,-5 5 1,0 5-164,0-5 0,-5 0-33,0-4 54,-6-1-109,10 1 0,-6-6-134,7 1 0,-4-11 266,-1 1-286,0-3-51,5-3 0,2-2-120,3-6 0,-2-11-546,6-3 427,1-10 175,4-4 1,0-2-739,0-3 465,1-4 173,-1 7 0,0-9-99,0 6 1,0 1 158,1 8 1,-3 4 236,-2 6 10,2 6 347,-4 1 1,0 20 529,-3 6-510,-4 6-196,-1 4 0,0-1 358,0 1-334,0-1-82,0 0 1,0-4-46,0 0 1,0-7-141,0 2 1,0-3-786,0-2 464,7-6 0,1-2-310,6-6 1,0-8-447,0-6 558,7 0 325,-5-13 1,4 0 207,-6-6 0,1 0 0,-1-2 0,0-1 0</inkml:trace>
  <inkml:trace contextRef="#ctx0" brushRef="#br0">15953 13975 8188,'12'-14'-42,"-2"-1"0,-2 3-29,-4 2 517,-2-2-5,4 10-185,-6 2 0,-1 9 62,-4 10 0,2 10-29,-7 9 0,1-2 15,-5 2 0,1 0-68,4 5 0,-2-6-15,6 1 0,0-6-63,5 1 1,6-8-155,4-1 1,9-11-305,5 1 235,2-9 75,9 1 1,0-14-33,3-6-24,3-7-81,-5-7 0,1-2-153,-4-3 1,-3-2 65,-2-3 1,-6-3-113,-3 3 1,-3-3 25,-2-2 1,-1 7 136,-4 3 0,-2 3-271,-7 1 43,0 7 260,0 2 0,-7 7-165,-2 4 1,-8 2 331,-2 7 1,-5 13 268,5 6 0,-6 8 36,1 6 0,3 3 235,2 7 0,10 4-303,4 1 0,4-2 135,1-9 0,1 3-141,4-7 0,9-6 30,10-8 1,6-5-1964,8-4 1666,6-10 0,32-15 0,-36 4 0,0 0 0</inkml:trace>
  <inkml:trace contextRef="#ctx0" brushRef="#br0">18412 8516 8327,'-22'-15'-212,"3"-4"-122,10 1 0,-4-6 594,4 5 1,-4 0 625,-1 5 1,0 1-411,-1 4 1,-4 2-216,1 7 0,-8 2-243,3 3 11,-4 9 1,-2 3-116,1 7 1,-4 6 90,4 8 1,-2-3-117,11-2 69,6 3 1,7-6-65,6 3 0,6-4-231,4-6 1,9 3 142,4-7 1,-1-2 14,2-8 1,0 4 63,4-3 47,-6 2 0,4-2 193,-7-1-180,0 1 1,-5 4 55,0 0 1,-6 0 24,-3 0 1,-4 1-20,-1-1 1,-1 0 109,-4 0 1,-3 1-184,-6-1 0,0-5-2,-1 1 0,1-7-881,0 2 404,0-4 545,-1-1 0,1-12 0,0-4 0</inkml:trace>
  <inkml:trace contextRef="#ctx0" brushRef="#br0">18327 8800 8327,'49'-14'-486,"-5"-2"-51,4-3 1,-2 2 435,1-7 1,-4 5 325,-1-5 1,-5 5-117,-9-4 0,-6 5 116,-3-1-143,-3 4-16,-8 0 0,-2 6-88,-6-1 83,-6 7 1,-2-3 3,-6 6 0,-7 0-15,-3 0 0,-2 6 17,-3 4 0,1-2-10,-1 1 1,2-4 39,4 4 1,-3 1 103,7 4 0,2 0 119,8 0-159,2 1 0,7 4-92,0-1 1,7 6 53,2-5 1,10 5-119,5-5 1,3 0 114,1-5 0,7-1-547,3-4 0,-2-3 191,2-6 1,-5 0-476,5 0 0,-5-11 240,5-3 0,0-10 471,5 1 0,-2-6 0,-3-4 0,3-3 0,-5-7 0</inkml:trace>
  <inkml:trace contextRef="#ctx0" brushRef="#br0">19209 8459 8327,'-2'-18'-66,"-3"4"1,2-3-2,-6 7 0,4-1 677,-5 2-65,7 2-348,-9 7 0,4 0 65,-6 0 0,2 2-40,-2 3 0,3 3-171,-8 6 1,3 6 60,2 4 1,2-2-207,2 2 0,4-7-411,6 2 226,0-3 0,8-8-395,6-3 364,0-4 109,13-1 1,-5-6-58,7-4 1,4-7 85,0-2 0,-5 0-27,-4 5 157,0 6 0,-2 2 180,-3 6 0,-10 1 27,-4 4 1,-3 9 201,-2 10 0,-2 11 488,-3 7-575,-3 1 1,-6 12 61,0-3 1,0 8-549,-1 2 353,8 0 1,0-1-93,7 1 1,-4 0-2,-1-6 1,0-8-308,5-10 0,6-5-387,4-14 398,2 0 18,-4-11-94,11-2 500,-3-19 0,6-4-644,-3-16 1,-3-4 97,-2-5 1,-1-6-736,-4 1 844,4-7 0,-7 4 255,4-7 0,2-6 0,-4-2 0</inkml:trace>
  <inkml:trace contextRef="#ctx0" brushRef="#br0">19521 8260 8264,'8'-14'559,"-1"6"-362,-7-5 0,0 15 0,0 2 1,-2 6 42,-3 13 1,-3 7 15,-6 8 0,0 3 80,0 2-146,6 6 0,-3-3-81,6 6 0,0-8 238,5-1-309,0-7 0,0-9-299,0-3 126,7-4 0,1-7-91,6-4 0,0-5 123,0-14 0,2-1-29,3-13 1,-3 1-287,3-6 233,3-6 0,-6 5-176,3-3 0,-4 3 90,0 2 0,-3 1 249,-2 3-226,2-3 486,-4 12 0,0 2-113,-3 13 1,-4 8 111,-1 11 1,0 3-18,0 6 1,0-4 109,0 0 1,2 0-568,3 4 1,-2-6-25,6-3 128,1-3 1,6-8-259,3-4 1,-2-4 138,7-4 0,-2-4-86,2-6 0,1-7 145,-6-3 1,0 4-63,-5 1 1,0-2 351,0 2-26,1 0 294,-8 5 1,5 0-199,-8 0 0,6 4 407,-5 1-400,-1-1 0,1 1 50,0-1 1,4 1-57,-4-5 0,1-1-147,-1 1-54,-3 0 133,4-6 1,-1 4-339,-1-3 139,1-3 1,-5 6-52,0-3 0,-5 8 51,1 1 321,-7 7-113,3-3 0,-7 19-52,1 5 0,0 9 157,0 6 0,0 4 126,-1 5-138,1 1 1,2-5 63,2 0-534,4-6 213,6-4 1,0-3-619,0-6 483,6 0 1,-1-9 23,9-1 0,-3-7-36,8-2 1,-3-7-30,-2-7 1,5-6-125,0-4 1,1-3-123,-1-1 0,-3-1-246,3 1 723,-9 6 0,2-12 0,-4 4 0</inkml:trace>
  <inkml:trace contextRef="#ctx0" brushRef="#br0">20204 8260 8264,'6'14'-810,"-4"0"696,4 0 1,-6 1 924,0-1-439,0 6 0,0 1-193,0 3-21,-6 2 1,3-5-10,-7 3 0,2 3-6,-1-4 0,-2 2-8,6-1 1,-5-2-154,6-3-436,-1-3 244,5 5 165,0-14 1,2 0-802,2-7 583,11-13 0,2-3-236,7-12 1,-1-5 23,6 0 475,-1-13 0,1 8 0,-1-11 0</inkml:trace>
  <inkml:trace contextRef="#ctx0" brushRef="#br0">20446 8231 8264,'7'-14'0,"6"6"459,-11-4 0,4 10-190,0 2 0,-4 13 190,3 6 1,-5 11-152,-5-2 1,2 4 15,-7-4 0,7 4-201,-2-4 0,-1 7-235,1-11 1,2 4-1113,8-9 946,3 0 1,6-11-111,0-4 0,5-4-1011,0-4 881,6-4 518,-2-13 0,5-7 0,0-8 0</inkml:trace>
  <inkml:trace contextRef="#ctx0" brushRef="#br0">20901 8075 8229,'-23'20'273,"4"4"0,-3 5 508,-1 4 1,-3 3-378,3 7 1,-3-1-188,7 1 1,5 0-196,5-1 103,6-5-33,-4-3 0,9-5-80,3-1-118,2 1 62,14-7 1,1-3-235,7-10 0,1-2 108,3-7 1,3-8-126,7-7 0,-5-3 6,0-6 1,-7-8-49,2 4 0,-4-5 2,-6-1 0,-2 4-71,-7-3 0,0 3 186,1 2 0,-7-1 101,-4 1 1,-2 0 155,-2-1 0,-2 5-79,-2 1 1,-4 7 217,-7 2 0,1 1 39,0 8 1,-5 2 332,0 8 1,-5 4 171,5 10-299,-6 10-231,9 1 0,-7 9 871,8-6-426,-2 1-233,9 0 0,0-2 112,4 6 1,4-7-429,4 3 0,6-9-293,9-1 1,4-7-166,11 2 1,2-8-494,7-2 1,-1-5-343,1 0 555,6-2-916,8-8 1568,14-2 0,8-8 0,-37 8 0,1 0 0,1-1 0,1 1 0,2-1 0,0 0 0,4 0 0</inkml:trace>
  <inkml:trace contextRef="#ctx0" brushRef="#br0">21725 8189 8071,'16'0'307,"3"0"1,-2 0-233,7 0 1,4-5-103,6 0 1,13-6-129,5 2 1,5-9-745,9-1 660,-12 0 1,8-1 0,-12-2 0</inkml:trace>
  <inkml:trace contextRef="#ctx0" brushRef="#br0">22322 7904 8071,'8'7'-551,"5"1"-147,-4 6 0,2 2 895,-1 3 1,2 3 398,-2 6 0,1 5-87,-1 0-178,-4 1-207,-6 0 1,0-4 351,0 4-331,0-4-21,-6-2 0,-2 0 36,-7 1 1,-4-5-50,0-1 1,-4-5 46,4 1 0,-5-4-9,5 0-2,0-8-216,5 0 191,6-7-45,2 0 1,7-2-540,4-3 254,9 4 46,8-5 1,7 1-120,-1 0 0,1-4-111,-1 4 1,2-5-872,3 6 1263,-3-7 0,11 3 0,-4-7 0</inkml:trace>
  <inkml:trace contextRef="#ctx0" brushRef="#br0">22649 8174 9194,'15'0'370,"3"0"-274,1 0 0,8 0-404,2 0 199,-1 0 147,7 0 1,-5-1-290,3-4 168,-9 4-173,9-12 1,-12 10-579,2-7 834,-2 7 0,-1-10 0,2 6 0</inkml:trace>
  <inkml:trace contextRef="#ctx0" brushRef="#br0">23616 7833 8133,'-14'0'-809,"0"0"0,-5 0 1211,0 0 0,-7 7 14,3 2 0,1 8-180,-2 2 0,7 0-82,-2-4 0,3 4-12,2-1 1,6 6-28,3-5 1,5 2-121,5-2 0,3-4-146,6 4 95,6-9-22,-4 2 0,9-5-79,-6 2 1,7-1 155,-3-3 0,-2-2-109,-2 7 1,-8-6 87,-2 6 1,-5-6-16,0 6 1,-2-1 67,-2 6 1,-8-1 11,-6 0 0,-2 0-149,-8 1 104,1-1 6,0 0 0,-2-5-580,6 1 260,-6-7-44,9 3 1,-4-6-50,5 0 0,8-6 409,2-3 0,3-10 0,2-3 0</inkml:trace>
  <inkml:trace contextRef="#ctx0" brushRef="#br0">23431 8217 8133,'21'-8'-239,"3"3"0,2 4-263,3 1 0,-2 0 639,-4 0-25,4 0 9,-5-6 1,8 2 48,4-5 1,-3-1-45,7-4 1,-6-5-7,1 0 0,2-4 39,-2 4 0,-6-5 3,-8 5 0,-4-5-216,0 5-2,-8 0 275,0-1-612,-7 4 263,-7-4 0,-5 7-90,-7 3 147,-13 4 0,9 6 91,-11 0 0,4 6-13,2 4 1,1 4 131,3 5 0,2 3 304,3 7 0,8 4 125,-3 0-294,9 6-57,-7-9 0,10 4-268,-3-11-65,16 4-36,-1-11 0,18 3-474,1-10 1,2-2 274,12-7 1,3-7-215,11-2 1,-2-4 265,-3-1 0,-3-6 301,-6-4 0,-7 0-204,-3-4-10,-9 9 214,-4-14 0,-5 12 125,-1-3-271,0-2 292,-6 10 0,-2-5 405,-6 7 46,0 0 385,0 0-560,-6 6 1,-2 1-79,-6 7 1,-5 2-292,0 3 113,0 3 1,5 6 1,-5-2-121,0-2-87,6 3 44,1-6 0,10 3-171,-3-1 1,5-5 27,5 0 1,3-2-128,6-2 0,5-2 89,0-2 1,5 0-40,-5-5 0,1 6 119,-1-2 39,-3 3-15,5 2 0,-12 0 158,1 0 34,-7 13 25,3 3 1,-6 19 265,0 3 0,-6 4-89,-4 6 0,-4-3 2,-5 7 0,3-4-61,-3 4 1,3-3-132,2 8 0,0-3-1119,0 7 1027,6-9 0,-3-4 0,6-10-253,2-5 40,1-10 0,2-2 0,2-13-54,3-3 0,4-4-19,10-1 0,-3-3-209,3-6 1,-2-9 479,2-15 0,-1 0-479,5-10 1,-4 4-178,5-9-572,-7-2 1204,10 6 0,-11-5 0,11 4 0,-7-2 0,1-2 0,-2 3 0,0 5 0</inkml:trace>
  <inkml:trace contextRef="#ctx0" brushRef="#br0">24682 7734 8093,'7'-22'0,"-6"6"0,4 6 527,-3 7-291,-2 3-4,0 8 1,-7 14 140,-2 7 1,-10 12-174,-5 11 0,-3 0 15,-1 5 0,1-5-2,3 5 0,4-8-15,6-11 1,6 0-337,3-10 182,3 4-246,2-17 0,7 0-197,2-11 0,5-2 160,5-2 0,-1-3-40,5-7 0,1-1-20,5-12 0,-3-1-128,-2-5 1,1-4 105,-6 0 1,0 0-22,-4 4 1,-3 3 234,-2 2-157,2 3 343,-10 14 153,4-6 1,-6 13 62,0 0 0,-1 13 322,-4 10 0,2 4-322,-7 1 1,5 1 98,-4-1 1,6-4 32,-2 0-177,4-7 0,2 2-778,4-9 285,3-4 173,6-6 1,5-6-632,0-4 329,6-3 111,-3-7 1,7-2-182,-1-7 1,1-4 118,-1 0 0,0 5 95,1 4 1,-5 0 94,-1-4 131,-5 6-112,2 1 1,-10 7 248,-1 0-112,-6-1 101,4 1 1,-9 2 105,-3 2 1,-3-1-121,-6 6 0,-2 1 121,-3 4 1,2 1-118,-7 4 0,5 8 72,-4 6 0,5 6-27,-1-2 0,5 11 142,5 4 0,-2 1-131,6-1 0,-6 3-204,9-11 0,-2 3-165,8-9 1,4-4 146,6-5 0,2-7-92,3-4 1,-2-2 13,7-2 0,5-11-124,4-3 1,0-5-346,-5 0 319,1-3 97,-1-7 0,-6 1-267,-3-1 155,-3 1 295,-2-1 0,-1 1 0,-4 0 0,4 5 0,-3 4 0,-4 4 0,-1 0 43,3 1 106,-7 6 498,5 2-306,-6 12-46,0 2 0,0 13 180,0 2 0,0 4-225,0 2 1,-4 1-248,-1 3 1,-4-3 156,4 3 1,-5-3-162,6-1 0,-1-7 20,5-3 1,0-8-448,0-2 29,0-6 266,0 4 8,6-14 1,2-2-381,6-10 235,7-3 116,-5-13 0,9 3-248,-6-5 104,0 5 132,1-9 0,-4 11 166,3-3 0,-3-2 0,-2 2 0,5 6 0,0 8 0,-2 3 31,-7 2 100,2 6 0,-10 3 795,3 10-499,-4 3-175,-7 12 1,-2 3 93,-6 5 0,0 2-19,0 3 0,-1-1-84,1 6 1,5-7-93,-1 2 1,7-3-221,-2-1 0,4-7-496,1-3 1,1-10 335,4-4 0,3-3-769,6-2 504,7-7 220,1-7 1,8-8-347,3-6 620,-3-1-80,5 1 1,-1-7 0,3-1 0</inkml:trace>
  <inkml:trace contextRef="#ctx0" brushRef="#br0">25990 7691 8086,'0'-14'59,"0"6"0,-6 3 147,-3 10 0,-10 4-40,-5 10 1,-3 4-4,-1 5 0,-1 7 107,1 3-85,6-4-35,-5 7 0,16-9-81,-3 6 1,9-6-21,0 1 1,10-5-195,4-4 1,12-5 121,7-10 1,7-2-98,8-7 0,-1-4-28,1-5 1,-7-2-184,-2-13 0,2-1 103,2-8 0,-3 1 83,-2-6 1,-3 7-95,-2-3 0,4 4 109,-4 2 1,-3 4 27,-10 1 0,-7 5 43,-4-1 1,-4 4 139,-4 0 0,-11 3-29,-8 2 0,-6 4 217,-4 6 1,3 6-26,-3 4 0,4 4 111,6 5 0,4 3 387,9 6 0,-1 1-283,7-1 0,0-1-172,9-3 1,5 3-323,9-4 1,11-2-437,12-2 1,15-5-6,14-4 0,7-4-1164,-36-5 1,1-2 1639,36-5 0,-35 0 0,0 0 0,-1-1 0,0 0 0,1 2 0,0-1 0</inkml:trace>
  <inkml:trace contextRef="#ctx0" brushRef="#br0">26801 7378 8334,'0'-19'0,"0"0"0,-2 7 45,-2 7 1,0 3-34,-5 2 1,4 0 160,-4 0-70,-1 0 0,-6 2-250,-3 3 1,2 3-267,-7 6 1,-1-5 211,-8 1 0,-10-1-94,-9 6 1,-11-6 60,-8 0 0,0-5-231,-5 0 0,-1-2 481,1-2 1,34 0 0,0 0 21,0 0 1,-1 0 0,-3 0-1,0 0 102,-4 0 1,1 0 0,2-2 0,0-1-19,2 1 1,0-1-1,-3-1 1,-2-1 78,1 2 0,-1 1 0,-4-1 0,0 0-301,2 0 1,0 1-1,0 1 1,0 1 257,2-3 0,0 1 1,0 0-1,-1 1-119,-1-2 0,0 1 1,-3 1-1,-1 0 50,0-1 0,-1 0 0,-1 1 0,0 0-127,6 1 1,0 0-1,-5 0 1,-1 0-35,1 0 1,0 0 0,-5 0 0,-1 0-56,4 0 1,0 0 0,-4 0 0,1-1 73,3-2 1,-1 1 0,0 1-1,-1 0 7,-5-1 1,-1-1 0,4 2 0,0 1-316,-1 0 0,0 0 0,-1-2 0,-1-1 331,-5 1 1,-1-1-1,5 1 1,0 0 128,3 2 1,0 0-1,-2-2 1,0-1-66,2 1 0,0-1 0,-3 1 0,1-1 122,4 3 1,1 0 0,-2-2 0,1 0-6,5-1 1,0 1 0,-3-1-1,-2 1 2,-4 2 1,0 0-1,7 0 1,1 0-269,1 0 0,0 0 1,-1 0-1,1 0 189,0 0 1,0 0 0,-5 0 0,-1 0-109,4 0 0,0 0 0,-2 2 1,0 1 63,7-1 0,-1 1 0,-3 2 0,-1 1-80,0-2 1,0 1-1,-2 1 1,0 1-98,4 0 1,0 0 0,-2 1 0,0 0 59,2 1 1,0 1 0,-2-2 0,0 1 33,-3 3 0,0 0 0,4-3 0,1 1 19,3 1 0,-1 2 0,-2 0 0,-1 2 10,-4 1 0,1 1 0,-1 0 0,2-1-1,3-1 1,0-1 0,1 0 0,2 0 32,6 0 0,1 1 0,-3 1 0,0 1 38,-2-1 0,0 1 0,3 0 0,0 1 13,1-2 1,1 1 0,2-2 0,0 2-54,7 1 1,0 1-1,-2 0 1,0 0 4,2 2 1,0 1 0,-2 1 0,-1 1-8,3 0 0,1 0 0,-1 2 0,1 0 3,4-3 1,0 1 0,1 3 0,1 0-63,-26 25 1,6-3 344,4-2 1,-3 4-368,-3 1 1,4 3-23,2 2 1,3 0 101,1 0 0,7-5-43,3 0 0,9-6 507,5 1 0,9-4-453,6-5 1,4 3 574,4-3 1,11-2-524,8 2 0,7-5 16,8 5 1,2 0-27,12 5 1,0-5 227,5 0 1,-5-7-318,0 2 0,5 2-4,5-2 0,-24-15 1,3-2 28,-1-2 1,0 0 0,4 0 0,1 0-5,0 1 0,0-1 0,-3 0 0,-1-1-2,4-1 0,1-1 0,-1 3 0,1-1 25,6 0 0,0-2 0,0 0 0,-1 0 1,4 1 1,-1 0 0,-2-1-1,0 0-297,3 1 0,-1 0 0,4 1 0,1 0 368,5 0 0,0-2 0,-3 0 1,0-1-18,0-1 0,1 1 0,3 0 1,1 0-50,3 0 0,0-1 0,1 1 1,0-1-318,4-2 1,-1 0-1,0 0 1,0 0 295,4 1 1,2-1 0,-4-1 0,2 0-227,-23-2 0,1-1 1,1 0-1,3 0 1,0-1-1,0 1 225,-1-1 0,-2-1 0,1 0 0,-1 0 1,0-1-1,-1 1-51,2 1 1,0-1 0,0 1 0,4-1 0,1-1 0,0 0 25,1 1 0,0-1 0,0-1 0,0 0 0,-1-1 0,0-1-5,1 0 0,0 0 1,0 0-1,-1-1 0,-2-1 1,2 1 29,2-1 1,1 1 0,0-1 0,3 0 0,0-1 0,0 1-9,-2-1 1,1-1 0,-1 1 0,0 0 0,-1 1 0,1-1 14,1-2 1,-1 0-1,0 0 1,1 0 0,-1 1-1,0 0 16,1-1 1,-1 0-1,0 0 1,4-1 0,0 0-1,1 0 51,-2 1 0,1 1 0,-1-1 1,-2-1-1,0 0 0,0 0-32,1-1 1,0 1-1,-1-1 1,2 1 0,-1-1-1,-1 1 22,0-1 0,-1 1 0,0-1 0,5 1 0,0-1 0,-1 1-180,-3 0 1,-1-1 0,0 1-1,-1-2 1,-1 0 0,0-1 148,1 1 0,0 1 0,-1-2 0,-1 0 0,0-1 1,1 0-1,0 2 1,1 1 0,0-2 0,-2-1 0,0-1-1,-1 0 3,0 0 0,0 0 0,-1-1 0,-3 1 0,-1 0 0,0 0-74,0-2 1,0 1 0,0-2 0,-1 1 0,0-1 0,-1 0 34,-1 0 0,0-1 0,-1 1 0,20-10 0,-2 0-8,0 1 1,0 0 0,-2-1 0,-2 0 14,-5 3 0,-1 1 0,1-2 0,-2 1 67,-5 0 0,-1 0 1,-7 1-1,-3-3-54,-4 1 1,-4-2-1,-2-2 1,-1-2 517,24-26 0,-7-4-382,-3-1 0,-10 4-80,-9-4 1,-2 2 208,-12-1 0,-3 0-16,-11-5 0,-8 0-121,-6-5 0,-8 0-48,-12 0 1,-4 4 169,15 34 0,-1 0 0,-1 0 0,0 1-396,-3-1 1,-1 0 0,-8-2 0,-2 2 69,-2 1 1,-3 2-1,-10-3 1,-3 1-92,-1 3 0,-3 2 0,-3-1 0,-3 2 79,2 3 0,-2 3 0,-7 2 0,-2 1-206,23 7 1,-1 1-1,-1 0 1,-5 1-1,-1 0 1,-1 2 281,2 0 0,0 2 0,0 0 0,-3 0 0,-1 2 0,0 0 0,-3 0 0</inkml:trace>
  <inkml:trace contextRef="#ctx0" brushRef="#br0">27512 8871 8370,'14'0'0,"0"0"-115,0 0 0,5 0 207,0 0 0,7 0 27,-3 0 0,9 5 53,1 0 1,5-1 14,-5-4 0,7-1-32,-2-4 1,3-3-118,1-6 1,9-2-26,6-3 1,4-3-189,6-6 0,1-2 203,-7-4 0,-1-4 138,-8-9 1,-3 3-25,-6-4 1,-2 4-192,-3 2 1,3-3 179,-3-2 1,-2 3 0,2-4 0,-6 3 9,1-3 1,-8-2 16,-1-7 1,-7 1-18,2 4 0,-8-3-205,-1 3 0,-1-2 124,6 2 0,-3-5-111,-2 0 1,2-6 62,-2-8 0,1 6-121,-2 4 1,-1 2 69,-3 2 0,-3 1-128,2-1 0,-4-5 86,-4 0 1,-4-1 55,-7 2 0,0 2 25,-4-2 1,-5 2-24,-9 2 1,1 5 79,-6 0 1,0 5-11,-4-5 1,-4 4 138,3-4 0,-3 0-58,9-5 1,-5 6-83,0 4 1,-1 3-60,0 1 1,-5 5 65,-5 0 0,-7 0-93,-1-4 0,-6 5 59,6 4 0,4-1-19,5 0 1,-5 1-25,-5 5 1,-12-1-126,36 15 0,0 0 1,0 2-1,-1 0 93,-2 0 0,1 1 0,-34-7 50,-2-1 1,2 3 2,-2 2 1,36 9 0,0 1-3,-5-1 1,-1 0 0,1 3 0,0 1 2,0-1 0,0-1 1,3 2-1,1 1-11,-30 0 1,4 0 26,1 0 1,0 4-70,-6 1 1,3 6-4,3-1 1,9-2-147,9 1 1,7-1-63,8 2 1,1-4-257,14-6 203,-1 0 1,6-2 55,3-2 0,4-4-131,6-7 0,6-5 543,4-4 1,3-3 0,1-1-1</inkml:trace>
  <inkml:trace contextRef="#ctx0" brushRef="#br0">26246 5104 8370,'-20'22'48,"4"3"56,-3-6 0,2 5 98,-2-5 0,1 6 78,-5-1 0,4 7-75,-5 2 1,-1 2 57,-8-2 1,-5 4-56,-10 5 0,4-4 72,-3 0 0,4-2-274,5 2 1,8-4 40,6-11 0,13 3-124,2-8 1,7 1 3,7-4 0,6-7 127,13-4 1,7 4-86,17 2 0,4-4 92,9-1 1,0 3-633,5 1 0,8 4 571,-32-6 0,1 0 0,-1 1 0,0 1 0,4 0 0,0 0 0,0-1 0,1 1 0,0 1 0,-1-1 0</inkml:trace>
  <inkml:trace contextRef="#ctx0" brushRef="#br0">21839 10847 8364,'-6'-22'0,"-2"1"-672,-7 7 0,1 2 188,0 2 0,0 4 1026,0 6 1,-7 3-271,-3 6 1,1 3 365,-6 11 1,4 1-141,-8 4 1,3 12 106,1 2 0,6 11-183,-1-1 0,7-2-154,-2 2 0,9-6 4,5 2 1,7-9 16,7-1 1,7-6-436,13 1 0,1-10 185,3-4 0,0-4-649,10-6 0,-4-4 183,9-10 1,-6-3-76,-4-6 0,3-2-118,-3-3 0,-3 2 620,-2-7 0,-3 0 0,-1-4 0</inkml:trace>
  <inkml:trace contextRef="#ctx0" brushRef="#br0">21967 10733 8352,'6'15'-417,"-4"5"347,2 4 1,-2 11 69,-2 7 0,0 9 274,0 10 0,-6 3 324,-4 2 0,4-3-352,1-6 1,4-2-390,1-3 1,0-3-198,0-6 1,0-2 219,0-3 0,4-5-408,1-9 216,0-4 175,1-12 0,-4-14-61,2-13 0,-2-8-59,-2-6 0,0-5 15,0-9 0,0-1 60,0-9 0,0 2-79,0-11 0,2-2 261,2-8 0,1 5 0,9 0 0,-1 9 0,11 15 0,-1 3 52,6 15 1,-2 6 183,-4 13 1,3 4 492,-7 6 1,4 3-81,-4 6 1,-1 2-206,-9 13 0,-3 5-175,-6 4 1,0 5 206,0-5 0,-7 8-353,-8 2 1,0-1 10,-9 6 1,0-6-308,-4-4 0,-1-3 75,1-7 0,1-6-78,3-3 1,4-4-10,6-6 1,4-3 94,1-6-15,5 0 87,-2 0 105,25 0 0,-6 7-31,15 2 0,-1 4 21,6 1 0,-3 0-173,3 0 1,-4 1-219,-6-1 0,4 0-292,-3 0 1,-3-1 267,-3-4 0,-2 3-745,-1-8 1083,-1 1 0,0-11 0,0-2 0</inkml:trace>
  <inkml:trace contextRef="#ctx0" brushRef="#br0">22450 10677 8265,'29'-23'-53,"-1"4"0,7 4-108,3 0 1,4 1 486,6 0 1,-9 5-57,4-1 0,-11 7-432,-4-2 181,0 4 1,-13 2-454,-1 4 1,-6 3 199,-8 6 0,-13 7-219,-6 2 1,-8 6 185,-6 4 0,-3-3 267,-7 3 0,1-3 0,-1-2 0,7-4 0,2 0 0,11-7-50,4 2 0,4-8-10,6-1 682,-4-7 0,13 3-258,0-6 0,4 0 58,10 0 1,3-5-150,12 1 1,5-7-314,4 1 1,2-1-146,-2 2 1,1-2 90,-6 6 94,0 0 0,-4-1 0,-1-2 0</inkml:trace>
  <inkml:trace contextRef="#ctx0" brushRef="#br0">22464 10691 8265,'0'22'324,"0"6"1,0 7-27,0 8 0,0 12 205,0 7 0,0 7-887,0 7 0,-4-2 355,1-34 1,1 1 0,-3 33 78,5 2 0,0-8-50,0-2 0,7-6 0,0 3 0</inkml:trace>
  <inkml:trace contextRef="#ctx0" brushRef="#br2">15398 3966 8588,'-6'-41'-512,"-4"3"1,-2-1 84,-2 6 1,-1 6 526,1 8 1,-2 5-71,-3 4 0,-3 4 219,-6 6 0,-5 13-31,0 6 1,-12 14-159,3 9 0,-12 7-229,-3 8 1,28-26-1,0 0 180,-5-1 1,1 1-1,4 1 1,0 0 84,0-2 1,1 1 0,2 1-1,3 1-54,-15 38 0,23-31 0,3 2 128,4 0 1,2 1 0,1 2-1,2-1-42,2-2 0,2 1 1,4 6-1,3 0 44,0 3 0,3 0 1,6 6-1,5 0-326,3 1 0,2 0 0,2-3 0,2-3 168,2-4 0,1-3 0,-1-4 0,2-2-154,-5-8 0,1-2 1,28 17-114,-2-18 0,3-17 299,11-17 1,-28-6 0,1-4-47,1-7 0,0-4 0,1-5 1,-1-4-77,-3-2 0,-3-2 0,0-6 0,-2-3 165,-3-1 0,-2-2 0,-2-2 0,-3-1-25,-3 2 1,-1 0 0,-1-3 0,-1 1 48,-2 1 0,0 1 0,-2 1 0,-3 1-44,-3 5 0,-3 0 1,0 1-1,-3 0-355,-5-32 0,-14 5 68,-10 5 0,-9 7-280,-10 2 1,-6 2 227,-3 8 0,0-4 270,-5 8 0,3-6 0,-7 11 0,2 4 0,2 2 0</inkml:trace>
  <inkml:trace contextRef="#ctx0" brushRef="#br2">12086 3938 8464,'-43'-13'-423,"0"4"1,-4 4 438,-1 10 1,-10 4 707,1 10 0,2 10-692,3 9 0,6 4-126,-2 6 1,4 5-201,2 14 0,20-31 0,1 2 259,-1 6 0,1 2 0,2 1 0,0 1 164,0 3 1,0 2-83,6 0 1,1 1 0,-4 9 0,2 1-191,6 2 1,2 0-1,0 4 1,2 1 245,5 3 1,3-1 0,3-3 0,2 1-63,4 2 1,2 0 0,1-6 0,2-2 22,0 0 1,2-2-1,-1-14 1,3-4-245,16 22 0,6-22 240,8-16 1,13-23-22,-26-10 1,2-6-1,2-6 1,0-6-114,2-9 0,0-4 1,-3-5-1,-2-4 244,3-11 0,-1-4 1,-1 2-1,0-3-363,2-5 1,-1-2-1,-12 21 1,0-1-1,-1 1 208,0 0 0,0 0 0,-2 0 0,10-20 1,-3 1-55,-4 5 0,-3 2 1,-6 4-1,-2 0 269,-2 4 1,-1 1-1,-6 5 1,-3 2-511,-2-29 0,-11 8-8,-9 11 0,-7 5-35,-11 9 1,-9 3-329,-11 7 0,-2 10 230,-2 4 0,7 11-234,2 3 0,4 3 605,1 11 1,7-3 49,3 8 0,8-1 0,1 1 0,-1 4 0,-2 4 0</inkml:trace>
  <inkml:trace contextRef="#ctx0" brushRef="#br0">23062 10520 8459,'-21'-77'0,"-3"6"-285,-9 0 1,2 7-739,-7 12 0,3 3 1023,-8 7 0,2-1 0,-11 0 0,2 7 62,-3 3 0,0-2-116,5 2 1,1 0 237,4 4 1,-6 7-161,-3 3 1,-11 11-139,-8 8 1,30 6 0,0 4-214,-4 5 0,0 3 0,1 3 0,2 3 575,2 5 0,0 3 1,-4 3-1,-1 1-153,-4 4 0,-1 1 0,-7 7 0,-2 2-376,18-15 0,0 1 1,0 2-1,1 1 1,0 3-1,2 0 240,3 1 0,3 2 0,-1 0 0,-2 2 0,-1 0 0,1 1-25,5-3 0,0 1 1,0 0-1,-2 6 1,0 1-1,2 0-29,1-3 0,2 1 0,2 0 0,1 3 0,2 1 0,2 0 265,3-1 0,3 0 1,2-1-1,-4 23 0,4 0 104,3 2 1,3 0 0,5-2 0,4-2-224,4-2 0,5-2 0,4-4 0,7-4-6,8-7 1,5-5 0,-1-9 0,6-5-314,6-9 0,5-7 0,1-6 0,3-5 206,9-6 0,3-6 0,6-8 0,2-7 35,-18 2 1,0-4-1,1-1 1,1-2 0,0-2-1,0-3-156,2-2 0,0-1 1,-1-2-1,0-1 1,-1-1-1,1-1 170,3 0 0,2 0 0,-2-1 0,-1 0 0,-1-1 0,0 0-10,-2-1 0,1-1 0,-2 0 0,-4 1 0,-1 0 0,-2-1 11,-4 1 0,-1-1 0,0 0 0,-1 0 0,0-1 0,-2 1 29,14-15 0,-2 1 0,-2-3 0,-4 0-118,-10 5 0,-4 0 1,-6 1-1,-5 1-232,-6 0 1,-5 0 332,-4 5 0,-3 0 0,0-7 0,-1 0 0,-2 5 0,0 1 0</inkml:trace>
  <inkml:trace contextRef="#ctx0" brushRef="#br0">23929 12909 8164,'0'-35'448,"0"5"809,6 1-620,-4 9-455,4 12 1,-6 3 164,0 10 0,5 4-30,0 10 0,1 3 208,-1 7 0,-4 6-83,4 3 1,-3-1-78,-2 6 0,0 1-81,0 8 0,-7 2-68,-2-6 0,-4 7-20,-1 2 1,1-5-94,4 5 0,-2-10 98,6 0 0,0-4-178,5-5 1,0-8-246,0-6 0,7-8 150,2-2 0,8-2-205,2-7 0,7 0 126,-3-5 0,4-8-911,2-6 1,-1-2 31,1-8 0,-1 5-245,0-4 1,1-1 618,-1-5 1,-6 1 26,-3 0 0,2-1 629,-2 1 0,0-1 0,-5 1 0,-6-1 0,5 1 0,-6 0 0</inkml:trace>
  <inkml:trace contextRef="#ctx0" brushRef="#br0">24398 13108 8164,'0'-43'0,"5"5"95,0 0 0,-1 6 182,-4-1 1,5 5 391,0 4 0,0-1 259,-5 6-488,0 0 0,-7 11-130,-2 3 1,-4 4-95,-1 1 0,-7 11-46,-2 3 1,2 10-131,2-1 1,5 0 67,4 0 0,4-4-210,6 5 0,2-7-74,2 2 1,6-3 103,9-2 1,3 0-267,6 1 0,2-1 149,4 0 1,-4 0-31,3 1 1,-8 0 141,-1 4 0,-12-1 43,3 5 0,-11-4 50,1 5 1,-10-2 154,-4 2 0,-10 3-55,-5-4 1,-3 4-98,-1 2 0,0-6-124,-1 1 0,5-11-149,1 1 1,5-8-271,-1 4 1,4-9 24,0-1 1,7-8-262,4-11 1,2-4 256,2-10 0,2-4 503,2-5 0,4-7 0,7-2 0</inkml:trace>
  <inkml:trace contextRef="#ctx0" brushRef="#br0">24540 12980 8164,'43'-15'-144,"1"1"-9,4 0 0,-6 0 466,1 0 1,-2-1-85,-8 1 0,5 0-372,-5 0 1,-6 4 87,-8 1 1,-3 6-1094,-2-2 1148,-6 3 0,-2 9 0,-6 0 0</inkml:trace>
  <inkml:trace contextRef="#ctx0" brushRef="#br0">24881 12823 8164,'-4'10'-426,"-1"-1"1,0 1 1270,5 4 1,0 6-186,0 4 0,-1 5-44,-4 4 0,2 0-319,-7 10 0,6-9-233,-6 9 1,5-5-637,-4 0 0,6 1 403,-2-6 1,3 1-962,2-6 0,0 0 230,0 1 900,7-7 0,1 5 0,6-5 0</inkml:trace>
  <inkml:trace contextRef="#ctx0" brushRef="#br0">24881 13619 7812,'0'-14'384,"0"0"0,2-7 9,3-2 1,3-11-149,6-3 1,2-9-450,3-2 1,3-5 113,6 1 1,2 1-5,3-1 1,-1 4 101,6-4 0,-6 8 247,1 1 0,-8 9-112,-1 10 1,-12 4 216,3 5-252,-4 7 1,-4 4 185,-2 8 0,-3 11-46,-2 8 1,-7 10 117,-2 5 1,1 3 22,-1 2 0,4 0-124,-5-1 1,7 1-284,-1 0 0,2-7 104,2-3 1,0-4-86,0-6 0,6-4-15,4-9 0,-2 1-115,1-6 1,1-7 45,4-7 0,0-10-55,0-5 1,0-8-369,1-1 0,4-6 214,0 1 1,1-3-121,-1-2 1,-3 2 104,3 3 1,-3-1 225,-2 5 0,0 1 23,0 5 1,-4 6 291,-1 3 0,1 4 390,4 6 0,-5 3-324,1 6 0,-2 8 390,1 6 1,2 8-233,-6 11 0,0 3 108,-5 7 1,5 6-133,-1 3 1,1 3-32,-5 2 0,5 5-312,0-1 0,6 0-295,-2-9 1,4 0-203,1-10 0,-5 3-541,1-12 0,-1 0-945,6-5 0,-8 1 1892,-2-1 0,3 1 0,0-1 0</inkml:trace>
  <inkml:trace contextRef="#ctx0" brushRef="#br0">18640 16079 7012,'0'16'54,"0"3"1,1-2 182,4 7 1,-3 4 32,3 5 0,1 8-22,-1 2 1,-1 4 111,-4 5 0,0 4-208,0-4 1,0-3-1,0-2 0,5-3-243,0-1 0,0-7 117,-5-2 0,0-6-363,0-4 0,4-4-168,1-6 192,0-6 1,0-3-22,-1-10 0,1-4-128,-5-10 0,5-5 462,-1-9 0,8-3 0,-5-7 0</inkml:trace>
  <inkml:trace contextRef="#ctx0" brushRef="#br0">18739 16164 8039,'8'-6'-589,"5"4"478,-5-4 449,6 6 1,0 0-143,1 0 1,-1 0-35,0 0 0,6-5 48,4 0 1,3-4-70,1 4 0,7-6-4,3 2 0,8 1 6,1-2 1,1 7-66,-6-2 1,1 4 8,0 1 0,-5 0-125,0 0 1,-5 1 80,5 4 0,6 1-21,8 4 1,3-2 98,2-3 0,5-4-49,-1 4 1,6-4-188,-6-1 1,1 0 183,-5 0 1,6 0-28,3 0 0,9-4-37,0-1 0,-34 2 1,-1 1 1,36 2 1,-7-5 53,-7 1 0,3-1-16,1 5 0,4 0-104,1 0 1,-2 0 96,-2 0 1,0 0-54,-5 0 1,-2 2 43,-8 2 1,2-2-85,-7 3 0,10-4 46,-5-1 0,7 0-3,-7 0 0,-3 0 4,-2 0 0,-4-1-6,-5-4 1,-3 3-10,-7-2 0,-1-3 21,-3 3 0,-4-1-28,-6 5 0,1-5 24,-1 0 1,-5 1 94,1 4-127,-7 0-49,10 0 85,-12 0 1,5 1-1,-6 4 3,0-4 1,0 7 19,0-3 89,0-3-106,0 10 68,-6-4 0,5 6-57,-4 1 1,3-1 1,2 0 1,0 5-18,0 0 0,-1 11-2,-4-2 0,3 10-1,-2 0 1,-3 5 10,3 4 0,-1 4 101,5 6 0,-5 0-93,0-1 0,1 3-29,4 2 1,-5 0-299,0 5 0,0 0 97,5 5 0,-1-6-23,-4-3 0,3-4-228,-2-1 1,-3-5-19,3 0 0,-6-4 101,5 4 1,-4-6 381,4 1 0,-3-4 0,2-2 0,-4-2 0,4 1 0,3-2 0</inkml:trace>
  <inkml:trace contextRef="#ctx0" brushRef="#br0">18697 16719 7991,'-8'-10'-509,"3"1"280,4 5 732,1-2-22,0 6-387,0 0 1,0 8 45,0 6 0,0 2 100,0 8 1,0 1-84,0 8 0,4 3-8,1 7 0,1 1 9,-1 4 1,-3-4 101,2 3 0,-2 4-164,-2 1 0,5-3 9,-1-2 0,1-2-91,-5-3 0,0 2 72,0 4 1,0-5-148,0-1 1,5-1 95,0-8 0,-1 1-41,-4-6 0,0-1 15,0-3 1,0 1-8,0-6 1,0-5 26,0-5 19,0 1-113,0 4 128,0-6-75,0-2 62,7-6-154,-6 0 116,12 0 1,-5 0-5,6 0 0,-3 0 14,3 0 0,-3 0 12,8 0 0,-1 0-44,1 0 0,3 0 23,6 0 1,-4 0-11,0 0 0,1 0 13,8 0 1,-3 2-1,3 3 0,-3-4-4,-1 4 1,-1-2-31,1 2 0,-6-3 8,1 2 1,0-1-39,4 2 0,-1-3 48,-3 2 0,4 3 0,1-2 0,1 1 0,7-1 0,3-2 506,7 6 0,4-6-215,6 2 1,0-2-227,0 2 1,-2-3-62,-3 2 0,2-2-27,-7-2 1,7 0 73,-2 0 0,5 0 54,4 0 1,3 0-223,2 0 0,-4 1 348,-10 4 0,1-3-55,-5 3 0,1 1-20,-2-1 0,1 4-68,8-4 1,0 4-4,10-4 1,-8 1-40,-1-1 1,0-3-4,-5 2 1,-3-2-34,-1-2 1,1 0 2,-2 0 1,10-5-93,-5 1 0,7-3 69,-7 2 0,-3 4-70,-2-4 0,-9 2 60,-5-2 0,-4 4-103,-6-4 1,-2 3 26,-7 2-203,-6 0 807,-2 0-579,-6 0 913,0-6-602,0 4 1,-1-9-249,-4 7 0,3-3 56,-2 3 1,2 0 208,2-5-306,-6-1 1,4-4-296,-3 0 0,4-2-544,1-3 1,0 3 345,0-2 0,0-5-1615,0 0 2157,0-4 0,6-8 0,2-1 0</inkml:trace>
  <inkml:trace contextRef="#ctx0" brushRef="#br0">19521 16605 8055,'0'-8'0,"0"3"-199,0 10 1,0 9 293,0 10 1,5 9 449,0 5 1,4 14-267,-4 5 1,5 4-146,-6 1 1,3-3-329,-3 2 0,0-4 252,5-5 0,-6-8-47,2-6 1,1-12 68,-1-3 1,1-5-695,-1-4 296,-3-6 0,4-4-104,-6-8 0,0-11-132,0-8 1,-2-7 195,-2-8 0,0-3 358,-5-16 0,4 2-125,-4-12 1,-1 7 0,-4-3 0</inkml:trace>
  <inkml:trace contextRef="#ctx0" brushRef="#br0">19550 16647 8055,'12'-17'-618,"-2"3"1,7 9 814,-2 0 0,7 5-35,-3 5 0,6 3 91,-1 6 0,-2 5-93,1 0 0,-5 5-98,1-5 0,-3 4 83,-2-4 1,-6 7-109,-4-3 0,3 4 124,-3 2 1,0 1 9,-9 3 0,-8-3-36,-6 3 0,-6 3-12,1 2 1,-7 2-198,-2-2 0,-5-4 122,4-5 1,3-5-423,7-1 1,4-10 178,5 1 1,6-9-988,-1 0 1182,7-4 0,-3-7 0,6-2 0</inkml:trace>
  <inkml:trace contextRef="#ctx0" brushRef="#br0">20062 16704 8045,'-8'0'-761,"1"7"1,7-4 825,0 6 23,0-6 1,0 10-7,0-3 1,0 2 18,0 2 0,5 7 405,0 3-281,0 2 1,-1 9-49,1 3 0,0 3-76,-5 2 1,1-1-183,4 1 1,-3-7 131,3-2 1,1-4-317,-1-2 1,-1-1 145,-4-3 0,0-4-288,0-6-172,7 1-100,-6-8 298,6 0 381,-7-7 0,0-7 0,0 0 0</inkml:trace>
  <inkml:trace contextRef="#ctx0" brushRef="#br0">19934 16946 8045,'-8'0'-1047,"-3"2"1581,6 2-139,0-2-244,5 4 0,7-1-56,2 0 1,-1-1-7,1-4 1,1 0-26,4 0 0,0-6-151,1-3 1,4-4-97,-1-1 1,1-5 108,-4 0 1,-1-2-89,0 2 0,0 4 21,1-4 0,-6 4 10,1 6 99,-7-4 1,1 7 1,-8-4 1,-1 4 26,-9 6 0,3 0 124,-8 0 0,3 5 52,2 0 0,-1 6-90,1-2 1,-2 4 142,-3 1 0,8 0-92,-3 0 1,5 1-65,-1-1 0,2-1-22,4-4 1,2 4-74,-3-4 1,5 4-83,5 1 0,3-6-292,6-3 1,0 1-180,1-1 0,-1-1 19,0-4 559,0 0 0,0 0 0,1 0 0</inkml:trace>
  <inkml:trace contextRef="#ctx0" brushRef="#br0">20190 16974 8045,'14'-1'-339,"0"-4"0,0 2 204,1-7 1,-1 3 357,0-3 1,0-3-233,0 4 1,1-2-12,-1 1 0,0-2 10,0 2 0,-1-2-10,-4-3 0,-2 6-62,-7 0 103,0-1 0,0 1-55,0-1 0,-2 5-4,-3-4 1,-3 6-7,-6-2 1,0 3 73,0 2 0,0-4 36,-1-1 57,-5 0 1,4 5 209,-3 0 1,8 2-50,2 2 1,5 4-133,0 7 0,2 5 184,2 4 0,0 4-123,0 5 1,0-3-105,0 4 1,8-6-158,6-4 1,7-4-345,7-6 1,1-6-289,-1-3 0,0-6 343,1-9 0,-2-1-43,-4-13 1,3 1 97,-7-6 1,0-4 281,-5 0 0,0-7 0,0 4 0</inkml:trace>
  <inkml:trace contextRef="#ctx0" brushRef="#br0">20531 16633 8045,'-8'0'-1100,"2"2"1587,6 3 1,0 4-112,0 10 0,1-2 16,4 7 0,-2 0-259,7 4 1,-6 5-12,6 1 1,-5 7-50,4 1 1,-6 1 101,2 4 1,1 2-278,-1-1 1,0-1-39,-5-4 1,4-2-86,1-3 0,0 0 138,-5-10 0,0 2-571,0-11-15,0-6 330,0-7 1,0-8 103,0-2 1,-5-11-89,0-8 0,-4-9 327,4-1 0,-6-8 0,2-2 0,1-6 0,-2-8 0,2-3 0,-1 3 0,3-1 0,6 11 0,0 1 0,0 8 0,0 5 0,0 9 0,1 4 203,4 5-18,3 1 0,6 6 235,0 3 1,1 4-131,-1 1 1,0 0 39,0 0 0,0 0-63,1 0 1,-1 0-13,0 0 1,0 0-81,0 0 1,1 5-24,-1-1 0,-6 7-189,-3-1 0,-4 3 51,-1 1 1,-1 2-180,-4 2 0,-8 0 84,-6 6 1,-6-2-238,1 1 0,-3 4-6,-1-3 0,-5 3-169,0 1 0,-4-6 140,-1-3 1,5-3-2,-9-2 0,4-1 354,0-4 0,3-2 0,7-7 0,-1 0 0,1 0 0</inkml:trace>
  <inkml:trace contextRef="#ctx0" brushRef="#br0">20033 16875 8045,'-6'8'0,"3"-2"-777,-7-6 746,7 6 0,-5-4 411,3 3-7,4-4 245,-5-1-358,6 0-93,0 7 0,1-4-38,4 6 1,-2-6 44,7 2 0,-1 1-124,5-1 0,0 0 31,1-5 0,-1 0-163,0 0 0,0-2 51,1-2 1,4-4-69,-1-6 0,1-1-66,-4 1 1,-6 0 115,1 0 0,-7-1-161,1 1 0,-2 0 107,-2 0 0,-6 1-3,-4 4 1,-4-4 77,-5 4 1,2 2 1,-7 3 1,7-3 39,-2 2 0,-2 1 137,2 4 0,0 4 131,5 1 0,0 6-95,0-1 1,4 7 84,1 2 1,4 5-91,-5-5 0,7 6-19,-1-1 0,2 3-11,2 1 1,0 0-10,0 1 0,5-5-17,-1-1 0,7-5-1,-1 1 0,3-4-133,1 0 0,5-3 70,0-2 0,6-4-110,-1-6 1,4-2 74,5-2 0,2-4-458,3-6 1,3-5-143,-3 0 0,-3-7 573,-2 3 0,-3-4 0,-2-2 0</inkml:trace>
  <inkml:trace contextRef="#ctx0" brushRef="#br0">20104 16036 8104,'0'-22'0,"0"8"0,13 15 540,6 14-240,6 11 0,16 14-83,7 12 1,-21-17 0,-1 3-397,3 8 0,-1 2 0,-1 1 0,-2 0 210,2 3 0,-1 1 0,-3 0 1,-1 0-181,2-1 0,0 0 0,0 2 0,1 1-49,-2-3 0,1 0 1,5-3-1,1-2 96,-2-3 1,0-2 0,2-1 0,0 0-110,-1-5 0,-1-1 0,-1-3 1,0-3-103,20 19 1,-9-5-176,-19-6 1,-1-2 129,-14-6 1,-8-9 477,-15-6 0,-10-7-310,-13-12 0,-6-17 190,1-16 0,-1-3 0,6-8 0</inkml:trace>
  <inkml:trace contextRef="#ctx0" brushRef="#br0">20332 16576 8034,'-7'-14'0,"6"9"767,-4 10 0,16 22-240,8 20 1,13 10-285,6 10 0,-18-32 1,-1 2-422,0 5 1,0 2 0,4 0 0,0 0 273,-2-1 0,1-1 0,1 0 0,3-2 76,-2-3 1,4-2-173,5-2 0,5-2 0,7-1 0,3-3 0,6-2 0,-1-1 0</inkml:trace>
  <inkml:trace contextRef="#ctx0" brushRef="#br0">26190 14799 8071,'0'15'0,"0"0"140,0 4 1,1 5 46,4 9 0,-2 7 367,6 12 0,-5 6-230,0 13 0,-2-1-295,-2-4 1,5-3-17,-1-6 0,1-8-290,-5-6 0,0-7-733,0-7 421,0-7 86,0-2 281,0-12 0,-6-14-393,-4-13 1,2-8 468,-1-6 0,4-10 146,-4-9 0,-1-10 0,-4-2 0</inkml:trace>
  <inkml:trace contextRef="#ctx0" brushRef="#br0">26246 14799 8071,'30'0'-271,"4"0"1,-4 7 107,3 2 1,0 10 789,-5 5 0,4 4-133,-8 5 0,-4-1-179,-1 6 0,-8 0-106,-1 4 0,-7 6 14,2-1 1,-12 2-82,-7-1 0,-6-4 80,-9 3 0,1-4-322,-1-5 1,1-4 101,-1-5 1,2-7-724,4-3 0,2-5 21,7-4-281,0-4 1,6-14 980,3-6 0,4-7 0,1-7 0</inkml:trace>
  <inkml:trace contextRef="#ctx0" brushRef="#br0">26531 15226 8063,'33'0'137,"0"0"1,-6-2 43,6-3 1,-3 2-75,-1-6 1,-1 1 124,0-2 1,1-2-1,-1 2 0,-4-2-263,0-3 1,-7 1 75,2 0 1,-5 0-325,-4 0 0,-4-1 210,-6 1 1,-6 5-54,-4-1 1,-10 7-87,-9-2 1,1 4-88,-5 1 1,3 8 406,1 6 1,1 6-53,-1 9 0,7 1 459,3 3 0,3-1-209,2 6 1,6-7-108,4 2 1,2-3-143,2-1 0,6-7-199,4-3 1,4-8-9,5-2 1,3-6-408,7 2 0,-6-5 172,1-5 0,0-2-251,4-8 0,-1 1 632,-3 0 0,-4-7 0,-6-1 0</inkml:trace>
  <inkml:trace contextRef="#ctx0" brushRef="#br0">26943 15311 8038,'2'10'66,"2"-1"1,0-6 130,5 2 0,2 1 0,8-1 0,-2-2-180,7-8 1,0-7 53,4-7 0,1-6-103,-1 1 0,-6-8-7,-3-1 1,-5 0-213,-4 4 0,1 6 165,-6-1 0,-2 5-195,-8-5 1,-3 9 235,-6 0 1,-7 3-10,-2 7 1,1 0 391,-2 5 1,0 7-156,-4 2 1,1 10 144,3 5 0,-1 7-87,6 3 1,5 5 224,4-1 1,7 1-219,-2-1 0,7-3-268,7-6 1,7-3-101,13-2 1,-1-10-428,1-9 1,4-3-57,0-2 0,0-7 229,-4-2 1,-3-4-44,-2-1 1,-3-5 20,-7 0 1,0-6 395,0 1 0,-6-9 0,-1-3 0</inkml:trace>
  <inkml:trace contextRef="#ctx0" brushRef="#br0">27313 14984 7895,'6'14'-325,"-3"5"423,7 0 0,-6 11 207,6-1 0,-7 10 18,2 4 0,3-1-92,1 6 1,-3-4-61,-1-1 1,3-2-10,2-3 0,-2 3-385,1-3 1,-1-2 124,1 2 0,-1-5-349,-3 5 0,-3-8-406,2-2-386,-2-5 1239,-8-16 0,-2-13 0,-7-10 0</inkml:trace>
  <inkml:trace contextRef="#ctx0" brushRef="#br0">27355 14956 8004,'15'-13'0,"-1"4"0,0 2-154,0 7 1,2 0 146,3 0 1,-3 0 1064,3 0-641,-3 7 1,-4 2-13,-2 10 1,-4-2-253,-6 7 1,-2 0-138,-2 4 1,-6 7-198,-9 3 1,3 8 167,-3 1 1,1-1-1393,3-8 1405,-2 3 0,9-11 0,-6 5 0</inkml:trace>
  <inkml:trace contextRef="#ctx0" brushRef="#br0">28180 14657 7966,'6'-8'-581,"1"8"1073,2 10 0,2 10-38,-6 9 0,0 1-43,-5 8 0,0 0-196,0 4 1,-7 2-29,-2 4 0,-4-2 53,-1 6 1,0 0 10,0 5 0,-1-7-142,1-2 1,6-10 112,3-5 0,5-5-99,5-4 1,5-5 24,9-10 0,4 2-103,11-6 0,2-2-89,7-8 0,6-2-372,3-8 0,-2 0-164,2-4 0,0-3-822,5-7 0,7 1 1402,2-1 0,2-4 0,1 0 0,2 1 0,4 2 0</inkml:trace>
  <inkml:trace contextRef="#ctx0" brushRef="#br0">28507 15013 7826,'6'12'-404,"4"-2"0,2 1 174,3-7 1,-1 1 213,0-5 0,8-1 305,7-4 1,-1-5-181,5-9 0,-3 2-126,-1-7 1,-7 5 125,-3-4 0,-8 5-53,-2-1 0,-6 4-30,2 0 0,-11 1-39,-8 0 1,-2 6-9,-8 3 0,0 4-26,-4 1 0,1 11 45,4 3 0,-4 8 152,3-3 0,3 6-103,2-1 1,5 3 238,5 1 0,-2 1-23,6-1 0,0 1-92,5-1 1,2-4-119,3-1 1,4-5-51,10 1 0,5-10-177,9-4 0,3-3-88,7-2 1,-1-11-321,1-4 0,0-4 251,-1 0 1,-5 2 6,-4-7 0,-3 1 324,-2-6 0,-5 7 0,-5 3 0,-2-1 0,-1 1 0,-3-2 0,-2 2-162,2 3 0,-10-4 162,3 6 0,-4 4 282,-1 1 1,-1 5-94,-4 0 1,2 2 179,-7 2 0,1 6-90,-5 4 0,-1 7 17,1 2 0,1 7-77,4-3 0,-2-1 159,6 2-550,0 0 170,5 4 1,2-7-190,3-7 0,3-6 103,6-8 1,0-2-35,0-2 0,1-4-21,-1-7 0,0 1-36,0 0 0,0 0 49,1 0 1,-6 1-20,1 3 176,-7 4 1,8 8-75,-6 2 0,-1 1 95,-4 9 0,2-3-90,3 8 0,-4-3 8,4-2 0,-4-4-160,-1-1-274,0-5 170,0 2 157,0-19 0,5 4 33,0-10 1,0-2 107,-5 2 0,1-6 0,4 1 0,-3 2 0,2-2 0,3 6 0,-3-6 0,6 6-23,-5 0 0,4 6-43,-4 3 236,0 6 1,-1-2 246,1 10 0,0 3 148,-5 6 1,1 5-203,4 0 1,-3 6-33,2-1 0,-2-4 289,-2-1-412,0 3 1,2-6 218,2 3-229,-2-9-102,4-4 0,-4-8-116,3-2 0,-4 0-578,4-5 1,3 0 351,1-6 0,-1 1-166,2 0 0,-6 0 130,6-1 1,-5 6-248,4 0 0,-4 4 64,4-5 1,-4 7 464,4-2 0,1-3 0,4 2 0,0-3 0,-4 1-262,-1 3 183,1 3 0,4-4 294,0 6 0,-4 2-98,-1 2 0,-4 4 427,4 7 1,-4 5-144,5 4 1,-7-2-17,2 2 1,-4-1-135,-1 6 1,0-2-66,0-4 0,0 3-98,0-7 0,-1-2 274,-4-8-437,3 4 43,-4-11 0,6-4-140,0-12 1,0-2-106,0-8 1,1 1-147,4-6 1,3-4 181,6 0 0,-4 1-19,-1 9 1,1-3 219,4 7 0,-5 5-255,1 5 361,-7 5 0,8 0-52,-6 8 1,0 6 277,-5 9 1,4 1-53,1 4 1,0 3 50,-5-3 0,0 3-129,0 1 1,0-4-67,0-1 1,0-5-253,0 1 0,5-8-6,-1-2-266,1-6 1,-3 2 51,2-10 1,-2-7-89,3-7 0,1-6 210,-1 1 0,1-3 254,-1-1 0,-4-6 0,4 1 0,-3-5 0,-2 5 0,0-5 0,0 5 0,4-5 0,1 5 0,2-3-167,-3 7 1,-2 4 166,3 11 0,-2 4 1127,1 1-709,-2 6 1,6 3-11,-3 9 0,-4 8-176,4 2 1,-3 7-72,-2-3 0,0-1-224,0 2 1,-5-6 90,0 0 0,0-2-97,5-1 1,-1-3-94,-4-2-60,3 2 104,-4-10 60,12 4 39,2-6 0,7 0 3,-1 0 0,-5 0 149,1 0-127,-1 6 0,4 2 111,-4 7 1,2-1-65,-6 0 1,0 2 93,-5 3 1,0 1-41,0 4 1,-5 1-36,0-6 1,-4 5 3,4-5-148,-6 0 1,8-7-403,-6-2 302,5-4 0,-2-12-194,6-4 0,0-4 126,0-5 0,0-3-241,0-6 1,0 4 217,0 0 1,6 1 262,4-6 0,1 1 0,-2-1 0,4 7 0,-4 3 0,4 4 19,1 0 1,1 3-71,-1 2 1,5 4 355,0 6 1,0 0-93,-5 0 1,0 0 68,0 0 1,1 1 51,-1 4 0,-6 3 63,-4 6 1,-2 2-83,-2 3 1,0-3-67,0 3 0,-6 1-234,-4-1 1,-2 5 117,-3-5 0,-4 5-205,0-5 1,5 0 52,5-5-412,6 0 47,-4 0 0,14-6-306,2-3 0,5-11 301,5-9 1,3 1-50,7-5 1,-6 2 387,1-2 1,-2 3 49,2-3 0,1 3-39,-6 2 0,5 5-13,-5-1 1,0 1 34,-5-6 0,0 6 79,0-1 0,-1 1-10,-3-5 1,1 0 32,-7-1 1,1-1 157,-5-2 0,0 6-72,0-2 0,-6 3-99,-4-3 1,-9 6 69,-4 3 0,-4 4 8,-2 1 1,1 1 128,-1 4 1,6 3-181,-1 6 0,7 0-11,-2 1 0,5-6-63,4 1-191,4-1 0,7 4-53,4-4 0,9-2 113,10-7 0,-2-5-4,2 0 0,-1-6-2,6 1 1,-1-2-70,1-2 0,-6 4 23,1 1 0,-6 6 59,1-2 1,1 3 141,-1 2 1,6 0 214,-1 0 0,-2 8 45,2 6 1,-5 4-109,4 10 0,-4-1 49,5 11 1,-5 1 67,5 9 1,-5 4-12,4 10 0,-7 2-68,-2 7 1,-1 5-363,-8 0 1,0-5 221,-5-5 1,-8-9-282,-7 5 1,-7-12-6,-11 7 1,-5-9 104,-9-1 1,3-7-586,-4-3 0,-7-10 673,-2 2 0,-8-12 0,1 1 0,-6-3 0,-4 3 0</inkml:trace>
  <inkml:trace contextRef="#ctx0" brushRef="#br0">25706 14060 8116,'-9'-9'-942,"-1"-1"471,7 7 687,-10-3 0,12 14-7,-4 6 1,3 6 70,2 9 1,0 4-4,0 0 0,5 13-68,0 1 1,6 13 60,-2 7 0,-4-28 0,-2 2-355,2 1 1,0 1 0,-1 5 0,1 1 268,2 0 0,1 1 0,-2 0 0,0 0-62,-1 2 0,0 0 0,1 3 1,-1 1-62,-3-2 1,0 1-1,3 2 1,0-1 32,-2-3 0,-1-1 0,0 1 1,0-1-47,-1 1 0,-2-1 1,1 0-1,0 0 44,0 0 0,0 0 1,0 2-1,0 0-73,1-7 1,-2 0 0,1 1 0,-1-2-47,-1-6 0,-1 0 1,2 1-1,-1 0-97,-8 35 0,7-6-17,-1-9 1,2-5 131,2-9 0,0-6-398,0-13 0,0-10-288,0-4 211,6-9 1,1-2-133,2-13 0,2-12 142,-6-16 0,4-4 474,-4-6 0,0-8 0,-5-9 0</inkml:trace>
  <inkml:trace contextRef="#ctx0" brushRef="#br0">25877 14401 8129,'8'-14'0,"4"1"-160,-2 4 0,2-2 73,3 6 0,0 0 192,4 5 1,3 0-124,7 0 0,1 0 96,3 0 1,5 0-19,9 0 0,7-1 10,12-4 0,7-3-179,-30 1 0,-1 0 0,-1 0 0,-1 0 184,0 0 1,1 0 0,36-8-17,-35 8 1,1 0 0,3 0 0,0 1-104,4 2 1,-1-1-1,0-1 1,-1 1 42,-5 2 0,-1 1 0,1-1 0,-1 1-13,1 2 1,0 0 0,0 0 0,1 0 40,1 0 1,0 0-1,-1 0 1,2 0-13,4 1 1,-1-2 0,-6-1 0,0 0 16,1 0 0,2-1 0,-2-2 0,2 0 52,1 3 0,0 0 1,4-4-1,1 1-60,0 0 1,0 0-1,1-3 1,-1-1-241,-3-1 0,1 1 0,1-1 0,1 1 172,2 1 1,1 2 0,-4-1-1,1 1 75,2 1 1,1 1 0,-7-2 0,0 1-256,-3 2 1,0 1-1,4-3 1,0 0 191,0 3 1,1 0 0,2-3 0,-1 0-59,-1 3 1,0-1 0,-6-1 0,0-1 62,-1 3 0,-1-1 0,36-6-107,-38 6 0,0 1 0,0-1 1,1 0 142,2 0 0,-1 1 1,37-4 154,-3-4 0,-10-1 34,-4 6 1,-15-1 176,-4 1 1,-5 4-275,0-4 0,-3 5 400,-7 5 1,-1-2-493,-3 6 0,1 1 429,-6 4 1,0 0-574,-5 0 1,0 1 346,0-1 1,-4 0-394,-1 0 1,-5 0 36,0 1 1,3 4 65,-3 0 1,1 0 123,-5-5 0,-1 2-44,-4 3 1,2-4 144,-7 4 1,7 2-117,-2-2 1,-1 1 36,1-1 0,-4-1-88,4 5 0,-1 1 45,1 4 1,-1 1-24,-4-1 1,2 2 16,3 3 0,-2 4-51,-8 5 0,6 1 82,-1 0 0,7-1 94,-1 1 0,-3 4-80,2 1 1,2 6 14,8-2 0,3 9-373,6 6 0,5 7 323,0 2 0,-6-38 0,1 1-207,0-1 0,0 0 0,15 36 89,-13-34 0,1 1 0,-2 1 0,-2 1 89,-1 2 0,0 0 0,2 0 0,-1 0 0,-2-2 0,-2-1 0,1 1 0,-2 0 0,-2-1 0,1 1 0</inkml:trace>
  <inkml:trace contextRef="#ctx0" brushRef="#br0">26531 16491 7975,'-16'0'-509,"-3"0"0,3 0 0,-3 0 284,3 0 1,9 2 167,2 2 219,3-2 1,5 4-139,7-6 0,1 0 5,13 0 1,-1 0 95,6 0 1,4 0-102,0 0 1,7-1 189,-2-4 0,14 3-96,5-2 1,12 2-157,7 2 1,-2 0 166,-31 0 1,-1 0 0,39 0-329,0 0 0,-36 0 0,1 0 295,1 0 1,1 0-1,3 2 1,2 1 30,4-1 1,0 1 0,-2 0 0,-1 0-48,0 0 1,1-1 0,3-2 0,1 1-241,5 2 0,0-1 0,-1-1 0,0-1 194,1 1 1,0-2 0,4-1-1,0-2-270,1 0 1,-1-1 0,1 1 0,0 0 244,0-1 0,-1 0 0,-2 1 0,-1 0 22,-3 0 0,0-1 0,-2 1 1,0 2-96,2 1 0,-1 2 0,-5-1 0,-1 0 52,-10 0 0,0 0 0,-3 0 1,-1 0-27,30 0 1,-1 1-132,-4 4 0,-4-2-133,-10 7 1,-5-6-43,-9 6 0,-5-7 344,-9 2 0,-5 1 0,-9-1 0,-4-1 0</inkml:trace>
  <inkml:trace contextRef="#ctx0" brushRef="#br0">28848 16690 7887,'0'-8'95,"0"2"0,0 7-730,0 4 1,0 3 485,0 6 0,-4 5 467,-1 0 0,-11 5-125,2-5 0,-10 6-112,0-1 0,-4 7 37,-5 3 1,3 3-37,-3-3 0,3-1 56,1-5 1,7-6-70,3-3-222,-3 3 0,8-10-750,-1 2 664,8-10 0,7 1-68,0-10 0,6-1 307,3-3 0,4-2 0,1 6 0,0-5 0,1 6 0,-1-6 0,0 5 0,7-1 0,2 1 0,6 2 0,4-6 0,3-1 0,7-4 0,-5 0 0,0 0 0,-7-1-172,3 1 0,-6 0 185,-4 0 0,-4 1-70,-6 4 57,-6-4 0,-1 5 0,-7-6 0</inkml:trace>
  <inkml:trace contextRef="#ctx0" brushRef="#br0">28791 16932 7887,'-14'14'-28,"0"-6"43,0 5 1,4-10-59,1 6 258,6-6 27,-4 4-82,7-1 0,5 2-6,0 6 1,1 7 107,-1 2 1,-4 10-46,4 5 0,-3 7 165,-2 7 1,0 8-212,0 16 1,-2-34 0,-1 1-210,1 4 1,-1 1 0,1-2 0,-1 1-38,3 0 0,0 1 0,1-2 0,-2 1-255,1 0 1,0 1 0,3-2 0,1 1 329,0-2 0,1 0 0,2-2 0,1 1 0,0 1 0,2 0 0,2-2 0,0 1 0,2-2 0,-1 1 0</inkml:trace>
  <inkml:trace contextRef="#ctx0" brushRef="#br0">27640 12781 8163,'-5'14'-234,"0"0"0,-6 8-112,2 7 1,-10 5 820,-5 9-227,-3 6 0,-1-5-200,-1 4 0,6-6-183,-1-4 1,7 2-19,-2-7 0,8-5 137,1-4 0,7-11-212,-2 1 1,4-8 23,1 4 8,0-7 1,1-8-107,4-9 302,3-10 0,6-4 0,0-9 0</inkml:trace>
  <inkml:trace contextRef="#ctx0" brushRef="#br0">27569 13008 8241,'22'-16'0,"5"-1"0,-4 12 0,-1-4-43,2 4 0,-6 0 130,0 5 0,-2 6-11,-2 4 1,1 1 25,-1-2 1,-1 4-183,-4-3 1,-3 7-66,-6 2 0,-1 0 131,-4-5 0,-3 5-48,-6 0 1,-7 5 53,-2-5 1,-4 4-362,-2-4 1,3 3 123,2-7 0,-1 0-361,6-10 489,6 0 57,7-5 1,7-5 100,4 0 1,9-6-128,10 2 1,-2-4 85,2-1 1,-1 1-38,6 4 0,-1-2 165,1 6 1,-2 0-80,-4 5 1,3 0 148,-8 0 0,0 7-123,-9 2 1,2 5 153,-6 5 1,0 3-110,-5 7 1,-6 6-37,-4 3 0,-3-4-43,-1 0 1,-2 0 51,-3-1 0,2 1-145,-7-6 0,2-6-30,-1-3 0,-3-5-139,7-4 1,-4-4 64,4-6 0,4-8-162,6-6 0,6-8 318,-2-11 0,4-4 0,-6-12 0,-1-1 0</inkml:trace>
  <inkml:trace contextRef="#ctx0" brushRef="#br0">27640 13221 8219,'8'-9'-137,"-4"-1"1,0 7-129,0-2 1,-2 5 376,3 5 1,-4 5 344,-1 9 1,-1 3-220,-4 6 1,2 1-33,-7-1 0,2 4-296,-1-4 0,-2 2 83,6-11 1,-4 0-449,4-5 160,0-6 1,7-3-79,2-10 0,4-6 81,7-13 292,5 1 0,2-25 0,7 4 0</inkml:trace>
  <inkml:trace contextRef="#ctx0" brushRef="#br0">27953 12880 8219,'14'0'-285,"0"0"0,0 0 114,0 0 1,5 0 405,0 0 0,7 0-101,-3 0 0,4-5 30,2 1 0,-7-3-123,-3 3 1,-4 2-221,0-3 239,-7 4-48,-2 1 1,-9 1-105,-7 4 1,-6 3 130,-12 6 1,-2 7-160,-3 2 1,-4 4 74,-5 2 0,5-1-92,4 0 0,8-5 126,1-4 1,9-4-28,0 0 119,7-8-21,8 0 1,8-14-216,7-2 1,5-8 138,9-2 1,-1-7-197,0 3 0,7 1 116,3-2 0,3 0-149,2-4 1,-7 1 32,-3 3 1,-9 4 211,-5 5 0,-10 1 0,4 0 0,-5 0 0</inkml:trace>
  <inkml:trace contextRef="#ctx0" brushRef="#br0">28223 12781 8219,'-21'0'-832,"5"0"0,-4 4 1146,6 1 70,6 0-87,1 1 0,7 4-181,0 9 1,2-4-17,3 4 0,1 2-146,3-2 1,-1 6 108,-3-1 1,-3-2-191,2 2 0,-2-5 133,-2 4 0,0-5-92,0 1 1,-2 1-41,-2-1 0,-3-5-76,-2-4 0,-2-6-143,6 6 211,-6-7 1,8 3 277,-7-6-276,7 0 461,-3-6-238,6 5-8,0-6-74,0 7 1,-6 0-6,-4 0 0,1 0 2,-6 0 1,4 0-24,-8 0 0,-1 7-8,1 2 1,0-1 17,5 1 1,4-1 191,1 2-197,6-4 214,-4-6 0,14 0-104,2 0 1,5-6-54,5-4 1,3 2-36,7-1 0,6-1-20,2-4 1,0 5-129,1-1 0,-2 2 96,2-1 1,-3-2-28,-7 6 0,-6-1-9,-3 1 44,-3 3 0,-3-2 94,-4 8 0,-4 4 168,-10 7 1,-7 0-74,-7 4 0,-11 2 127,1 3 0,-9 4-80,0 0 1,-3 2-84,-1 8 1,-1-6-107,0 1 0,9-3-37,5-1 1,4-7-214,11-3 1,-4-10-177,9-4-54,2-4 0,1-7 109,6-3 0,6-9-46,4-1 1,3-6 403,1 1 0,6 4 0,4 1 0,4 0 0,6 5 0,-4-2 0,3 11 0,-3-4-147,-2 4 0,5 0 312,1 5 1,-6 5 207,-4 0 1,-2 4-146,2-4 0,1 4 6,-6-4 1,6 0-324,-1-5 1,-4 0 88,-1 0 0,3-13 0,0-3 0</inkml:trace>
  <inkml:trace contextRef="#ctx0" brushRef="#br0">28592 12653 8219,'15'-15'0,"-6"7"0,0 4 0,-4 2 91,5 2 0,-6 0 115,6 0 1,-7 6-49,2 4 1,-4 9 120,-1 5 1,-6 2-274,-3 3 0,-4-1-52,-1 1 0,1-2-62,4-4 1,-2-2 152,6-7-320,-6 0-70,9-6 1,-3-1 99,10-7 1,-2-8-136,7-7 0,4 0 69,5-9 1,0 7 81,-5-2 0,2 3 145,3 2 1,-3 1-29,3 3 156,-4 4 23,0 6 1,-7 2 199,-4 2 1,-4 9-61,-4 6 0,-9 2 57,-6-2 0,-6-2-16,1 7 1,4-7-37,1 2 0,-2-3-151,2-2 0,5-5 40,4 1 0,6-7-41,-6 2-183,7-4 0,-2-1-173,10 0 0,3-4 121,6-1 0,5-6 40,0 1 0,6-1 3,-1 2 0,3-4 129,1 4 0,-1 2-11,-3 3 0,1-3 9,-6 3 1,0-1 65,-5 5 0,-4 0 499,-1 0-186,-6 0 1,4 6-134,-7 4 1,-11 2 68,-4 3 1,-13 5-25,0 4 1,-10 4-158,0 5 0,1-1-44,-1 6 1,7-7-227,-2 3 0,0-1 18,4-5 0,-1 2-231,11-11 1,0 0-927,5-5 484,0-6-153,-1-1 949,8-20 0,13-3 0,10-12 0</inkml:trace>
  <inkml:trace contextRef="#ctx0" brushRef="#br0">28791 13022 8214,'43'0'-842,"-7"0"630,-2 0 1,-4 2 166,-2 3 1,0-4 132,1 4 0,-7 1 465,-3-1-706,3 0-479,-6-5 632,-2 0 0,-8 0 0,-6 0 0</inkml:trace>
  <inkml:trace contextRef="#ctx0" brushRef="#br0">29005 12866 8143,'4'14'-391,"1"0"1,5 2 319,-6 3 1,1-3 206,-5 3 0,0 1-154,0-1 1,0 0-179,0-5 1,-6 5-55,-4 0 0,-9 0 77,-4-4 1,-9 3 172,-1 1 0,-7 0 0,4-4 0</inkml:trace>
  <inkml:trace contextRef="#ctx0" brushRef="#br0">28493 13235 8143,'8'0'137,"4"0"1,-5 7 44,2 2 1,-3 4 14,-6 1 1,0 2-59,0 3 0,0-3 4,0 3 0,0 1 77,0-1 1,0-5-415,0-4 179,0-1-244,0-1 1,-1-1-22,-4-7 1,4-2-157,-4-3 0,3-3 91,2-6 1,2-6-72,3-4 0,1 2 137,3-2 1,4 7 278,-4-2 0,9 3-103,1 2 0,4 1 176,-4 4 0,7-2 70,-3 6 1,-5 0-49,1 5 1,-11 2 739,6 2-482,-9 4 1,1 6-46,-6 1 0,-2-1 3,-2 0 0,-4 2-18,-7 3 0,3-3-208,2 3 0,-2-8-23,2-2-270,-2 1 70,-3-2-151,8-2 0,0-8 102,7-2 0,11-4-23,3-7 1,4-4-151,-4 1 1,7-1 59,2 4 1,-2 0 184,-2-4 0,1 6 33,-1-6 0,5 11 166,-5-6 0,0 4-188,-5 1 398,0-4-17,-6 12 139,-1-6 0,-7 14 278,0 2 1,0 4-278,0 1 1,-5 0 23,0 0 0,0 1 58,5-1-566,0 6 135,7-4 0,2 3-184,10-9 1,-3-4-41,3-6 1,-3-2-334,-2-2 1,-2 1-493,-2-7 375,3 7 438,-12-3 76,6 6 1,-14 6 94,-2 3 1,-6 10-87,-3 5 1,0-2 18,-6 2 1,9-7-121,0 2 0,3-8-501,7-1 685,0-7 0,5-3 0,0-8 0</inkml:trace>
  <inkml:trace contextRef="#ctx0" brushRef="#br0">28336 11984 8145,'-71'-4'0,"0"-1"0,2 0-349,2 5 0,-1 2-186,7 3 1,-7 2 953,2 8 0,-6 5-179,-3 4 0,2 4-164,35-12 1,0 1 0,-28 21-182,4 10 0,4 4 171,29-22 0,1 2 1,-1-1-1,1 1-52,-1 0 0,1 2 0,0 3 0,-1 0 50,1-2 1,-1 1 0,2 5 0,1 1 15,1 0 0,2 1 0,2 0 1,3 1-49,5 3 0,2 0 0,1-4 1,1-2-3,3 2 0,3-1 1,4 39 4,5-40 1,2-1 0,21 31-165,14-10 1,7-4 193,-20-30 0,2-2 0,2-2 1,1-3-32,2-2 0,2-3 1,1-2-1,1-2 48,1-1 1,1-1 0,6-1 0,3-2-36,9-1 1,1-1-1,0 2 1,-1 0-128,-2-4 1,1 0 0,6 1 0,1-1 103,-1-2 1,0 0-1,2 0 1,0 0-310,1 0 1,0 0-1,1-3 1,0 0 333,-3-1 1,-1-2 0,-2-1 0,0-2-60,1-2 0,-2-1 0,-7 0 0,-2-2-7,-1-3 1,-1-3-1,-4-2 1,-2-1 55,-2-2 0,-2-2 0,-2 2 1,-1 0 60,-1-1 1,0-1 0,-5 2 0,-2-2 17,26-30 0,-8-1 27,-11-4 0,-14 2-87,-10-6 1,-11-2-6,-3-8 0,-9 2-63,-2 34 0,-2 0 0,-2 1 0,-3 0-127,-6-4 1,-4 1 0,-4-2 0,-3 1-569,-7-5 0,-1 1 594,4 3 0,-1 3 1,-4 5-1,-2 4 0,6 4 1,-1 4-1,-7 2 1,-3 4 91,-5 7 0,-2 3 0,-2 2 0,-1 3-238,-7 5 1,-2 5-1,-3 4 1,-1 5 67,21 0 0,-1 2 1,0 0 188,-2 1 0,-1 0 0,-1 2 0,-3 4 0,-1 2 0,-1 0 0,0-2 0</inkml:trace>
  <inkml:trace contextRef="#ctx0" brushRef="#br1">30469 14202 8190,'0'-28'0,"5"4"-141,0 0 1,1 7-185,-1-2 1,-2 3 391,6 2 1,-6 0 482,2 0 0,-3-1-662,-2 1 0,0 0 72,0 0 0,-8 4-154,-6 1 0,-7 4 102,-7-4 0,-1 4 45,1-5 1,-9 7 49,-5-2 1,-4 4 138,-11 1 0,-1-5 82,-9 0 0,-2-1-187,2 1 0,6 4 119,4-4 1,0-1-191,5 1 0,-5-5 150,-5 6 0,-2-6-71,-7 6 1,-5-3-30,0 2 0,2 4 7,7-4 0,-8 5-19,-1 5 1,31-4 0,0 1-180,-5 2 1,0 2 0,4-2 0,0 1 192,1 2 1,0 0 0,2 0 0,0 0-15,2 1 0,1-1 0,-5 0 1,0 0 10,-2 0 0,-1 0 1,1-2-1,-1 0-10,3-1 1,0 1 0,1-1 0,1 0-2,-28 5 0,29-2 0,-1-1-7,3-1 1,-1 0 0,-5-1 0,-1 1-3,0 2 1,-1 0 0,3-3 0,-1 0-6,1 5 1,0 1 0,-1-4 0,0 1-2,1 2 0,0 1 0,-3-2 1,-2 1 8,0 1 0,1-1 1,0-1-1,1 0-5,1 1 1,0 1 0,0 0 0,0 0 6,4 0 1,1-1 0,-1 3-1,-1 0 3,-3-3 0,-1 1 1,4 2-1,0 1 15,-1-1 1,0 0-1,2-1 1,1 0 2,1 1 1,1 0 0,-1-1 0,0 1-11,3 2 0,0 1 1,-4 1-1,0 1 2,0-1 0,-1 1 0,1 2 0,0 0-32,-1-3 0,1 1 0,1 5 0,1 0 27,2-1 0,1 1 0,0 3 1,1 1-11,-2-2 0,0-1 0,-1 2 0,-1-1 7,0 0 1,-1-1-1,1-1 1,0 1-20,1 0 1,2 1 0,2 0 0,2 1-170,-19 22 1,-2 7 210,7-2 0,-5 5-28,4 5 1,3-5 4,7-1 0,3 1-19,6-5 1,1 1 23,0 3 1,1-5-21,3 11 1,-1-1 6,6 10 0,1-6-3,9-3 0,3-9 18,6-1 0,0-11 7,0 2 1,1-8 157,4 3 1,9-5-121,10 5 0,4 0-29,5 4 1,9 7 144,5 4 0,13-1-145,-29-24 1,0 1 0,25 23-53,1 5 0,-27-29 0,0 0 85,3-1 1,1-1 0,7 4 0,3 1-41,5 2 0,2 0 1,-1-1-1,2 0-249,3-1 0,-1-1 0,-3-4 0,-1-1 262,-5-3 1,0-2 0,7 0 0,2-3-4,5-2 0,1-2 0,0 1 0,0 1-21,1-1 1,1 0 0,2-2-1,2-2-269,2 1 0,1-3 0,-1-2 0,0-2 366,0-2 1,1 0 0,0-1-1,1 0-272,4-1 1,-1 0-1,-1 0 1,0 0 306,1 0 0,1 0 0,-2 0 0,0 2-55,3 0 0,1 0 1,-1-1-1,0 0-89,-21 0 0,0 1 1,0 0-1,25-3 0,-1-2 4,-4 2 1,-1-2-1,1-3 1,1 1-113,3 0 0,0 0 0,-1-1 0,0-2 45,-1-1 0,-1-1 0,-2 2 1,0 0 74,3-1 0,-1-1 0,-5-1 1,-1 0-81,2-1 0,0 0 0,-4 1 0,1-1 27,5-2 1,1-1 0,-7 3 0,0-3 104,-3-3 1,0-1 0,-2 2-1,1 0-87,3-1 1,0-2 0,-2 2 0,-1-1 190,-4-2 0,0-1 0,1 1 0,-1-1-96,-4 1 0,-1 0 0,-1-1 1,1-1-12,1 0 1,-1-1 0,-5 1-1,-2 0-33,1-2 1,-1-2 0,-3-1-1,-1-1-45,-2-1 1,-1-1-1,1-3 1,0 0-42,-3 1 1,0-1 0,2-1 0,0-1 19,-1-1 0,-2-2 0,-1 3 0,-2-2-23,-3-2 1,-1 0 0,-2-1 0,-2-1 44,0-2 0,0-2 0,-2 1 0,-1-1-9,4-1 1,-1-1 0,-3-1 0,1 0 18,2 1 1,0 1-1,-5 2 1,-1 0 77,2-2 1,-1 0 0,-5 4 0,-2 0 33,-2-4 1,-1-1 0,0 7 0,-3 0 533,-3-35 0,0 2-374,-5-2 0,-8 8-48,-6-3 0,-13 5-213,-11 0 1,-9 3 190,-5 6 0,22 29 0,-1 0-271,1 2 1,-1 0-1,-5 1 1,-2 1 67,0 3 0,0 0 0,-6-3 0,-2 0-43,-3 1 1,-2-1 0,-2-2 0,-1 0-11,0 2 1,-1 0 0,-1 0 0,0-1 34,4 1 1,-1 1 0,-5 1 0,-4 0-244,-6-2 1,-1 0 0,5 2 0,0 0 180,-2 1 1,-1-1 0,3 1-1,-1 0-178,-8-1 1,-1 1 0,2 0 0,2 0 27,1-1 1,0 1 0,-2-1-1,-2 1-55,0 0 1,-1 0 0,6 1 0,1 2 293,-2-2 0,0 2 0,6 2 0,1 0 0,5 0 0,1-1 0,-1 2 0</inkml:trace>
  <inkml:trace contextRef="#ctx0" brushRef="#br1">24171 15425 8013,'9'-5'-411,"1"0"507,-7 1 907,3 4-601,-6 0 70,0-7 1,0 4 454,0-6-516,-6-1 0,-2-9-180,-6 0 1,-5-6 8,0 1 0,-8-4-33,-2-5 1,-5-4-122,-9-5 1,-6-6-313,-3 1 1,-8 0-170,-2 4 0,-3-5-96,32 25 0,0-1-311,1-3 0,-2 0 673,-7 5 0,-2 0 0,2-2 0,0-1-46,-2 3 0,1 2 1,1-1-1,1 0-142,-26-16 0,6-1 279,12 9 1,2 4 27,13 11 0,2 1 288,7 4 0,2-2 104,3 6 1,3 0-474,-3 5 1,8 2 851,2 2-904,5-2 381,-2 4-377,6-6 89,0 0-8,6 0 0,-2 0 62,5 0 1,1 0 222,4 0 1,-5 0 77,1 0 1,-2 7-73,1 2 1,2 12-12,-6 7 0,4 7-94,-4 7 1,0 0-57,-5-5 1,0 9-239,0-3 0,0-4-410,0-5 0,0-4 32,0-2 1,0-11 543,0-2 0,6-11 0,2 3 0</inkml:trace>
  <inkml:trace contextRef="#ctx0" brushRef="#br1">22991 14444 7987,'14'0'0,"0"-2"53,0-2 0,7 2 45,2-3 1,11-1 309,4 1 0,9 0-511,5 5 1,2 0 102,-2 0 0,-3 0 0,-7 0 0</inkml:trace>
  <inkml:trace contextRef="#ctx0" brushRef="#br1">20346 13591 7992,'-8'-8'329,"0"2"167,3 6 0,4 8-285,-4 6 0,4 13-26,1 11 1,-7 3-60,-2 1 0,1 6-135,-2-1 1,3 0-1073,-3-4 559,-3-7 214,12-1 0,-5-13-590,6-3 662,0-3 0,4-10-60,1-6 1,4-6 202,-4-8 1,8-7 128,1-2 1,2-4-59,8-2 1,-5 1 126,4-1 1,-1 6 311,2-1-204,3 7-52,-11-4 0,4 7 167,-6 0-231,1 6-159,-7 1 50,4 7 1,-10 2 17,3 3 1,-10 4-14,-5 10 1,-7-1-13,-2 5 1,-5 7-126,5 8 0,-4-1 321,4 0-203,0-5 13,4 3 0,3-13 340,2-3-135,4-3-72,6-8 0,2 3-54,2-7 0,9-7-45,6-11 0,6-7 9,-1-7 1,3-5-122,1 0 1,-6-5-249,-3 5 1,0-1-543,-5 6 881,4 0 0,-10-1 0,6 1 0</inkml:trace>
  <inkml:trace contextRef="#ctx0" brushRef="#br1">20431 13676 7992,'0'16'331,"0"3"1,2-2-146,3 7 0,-4 6-122,4 8 1,-3 5 212,-2 4 1,0-1-1,0 6 0,-2-2-169,-3 3 0,2-4-164,-6-7 0,5-5-610,0-4 388,2-3-298,2-2-514,0-6 786,0-1 0,6-16-69,4-10 1,-2-11-232,1-17 604,-6 3 0,10-24 0,-5 2 0</inkml:trace>
  <inkml:trace contextRef="#ctx0" brushRef="#br1">20545 13520 7992,'8'-22'0,"3"-4"-83,-6 7 0,6-4-126,-2 4 1,4-5 940,1 5-237,0 0-245,-6-1 1,5 5-159,-4 1 69,4 0-110,1 12-259,0-4 216,1 6 1,-7 6-115,-4 4 1,-4 10-274,-4 9 230,-4 6 62,-7 1 0,0 3-80,-4-5-18,3 5 153,-5-9 0,12 3-15,-1-9 9,1 3 67,1-11 275,2 4-285,6-6 0,1-1 109,4-3 0,3-4-31,6-6-79,0-6 23,1 4 0,4-11-56,0 4 47,6-4-59,-9 5 1,4-3-271,-6 7 312,-6-1-190,5 5 78,-12 0 1,4 8 74,-10 6 1,-2 2 4,-8 7 1,0 1 26,-4 4 0,1 1 81,-5-1 0,5 1 174,-1-1-275,3-6 73,2-1 0,6-12 141,4 1-169,-4-7 1,6-8-15,-3-9 1,10-10-60,5 1 1,-1-4-187,5-2 0,-3 1-60,8-1 71,3 7 183,-6-4 1,5 14 7,-7-2-74,0 10 73,0-3 0,1 14 168,-1 2-214,-6 16 188,-2-1 1,-1 19 210,-1-1 0,1 2-67,-5 9 0,5 2 92,0 2 1,-1 3-80,-4-8 1,0 0-63,0-5 0,0-1-143,0-13-76,0-6 140,-6-6 1,3-9 49,-7-2 0,1-4-84,-5-6 0,-2-8-164,-3-6 1,3-3-62,-3-12 1,3 4-280,2-8 1,5-3 29,-1-2 206,7-3 63,-3-2 1,1 2-488,0 3 241,1-3 18,4 11 1,4-3-82,1 9 1,6-3 66,-1 3 0,7-2-9,2-3 1,6 1 354,-1-1 0,3-5 0,1-3 0</inkml:trace>
  <inkml:trace contextRef="#ctx0" brushRef="#br1">21014 13307 8264,'-6'7'567,"3"6"-341,-7-3 0,6 2 0,-6 2 1,2 7-125,-1 3-116,-4 3 60,5 1 1,-12 7-168,-4 3 1,2 3 44,-2 1 0,0 1-210,-4 0 0,6-2 143,3-3 0,5-5-309,4-10-584,4-2 713,6-13 1,5-10-211,-1-12 533,14-6 0,-9-9 0,18-12 0,-5-3 0</inkml:trace>
  <inkml:trace contextRef="#ctx0" brushRef="#br1">21071 13477 8044,'8'-8'176,"-2"2"55,-6 6-7,0 13 1,0-2 28,0 12 1,-6 1-84,-3 4 1,-6 1-94,-4-1 0,2 2-12,-7 4 0,5-6-235,-4 0 1,10-1-111,-1-8 0,4-5-257,1-4-327,3-7 441,6 3 148,0-6 1,1-4-80,4-1 1,3-6 300,6 1 0,2-2 53,3-3 0,-3 8-33,2 2-2,-2 3 0,-2 2 189,1 0 0,-7 11 230,-4 4 1,-2 8 479,-2 1-447,0 3-167,0 1 0,-2 1 49,-2-1 1,2 5-101,-3 0 0,-1-1-193,1-8 1,0 1-69,5-6 0,0 0-875,0-5-367,0-6 1304,0-2 0,0-6 0</inkml:trace>
  <inkml:trace contextRef="#ctx0" brushRef="#br1">21171 13506 8044,'14'-29'-171,"0"1"0,5-1-343,0 1 0,0 1 522,-5 3 0,2 4 525,3 6 0,-3 1-497,3 3-882,-4 4 846,0 6 0,-1 6 0,0 2 0</inkml:trace>
  <inkml:trace contextRef="#ctx0" brushRef="#br1">21341 13662 7825,'10'-2'-315,"-1"-2"250,-6-4 131,10-6 0,-3-7 177,8-3 0,0-4-310,6-5 0,-7 3-282,2-3 1,0 4-99,-5 5-299,3-2 746,-15 10 0,-2-5 0,-8 7 0</inkml:trace>
  <inkml:trace contextRef="#ctx0" brushRef="#br1">21455 13435 8044,'-14'34'0,"0"-2"18,-1 6 1,6-5 65,-1 5 0,7-7 123,-1 3 0,2-4 14,2-2 1,0-4-158,0-1 120,0-5-670,6 2 0,-3-7 116,7-4 1,-7-4-76,2-10 0,-4-2 158,-1-8 287,0 1 0,-6-6 0,-2-3 0</inkml:trace>
  <inkml:trace contextRef="#ctx0" brushRef="#br1">21327 13577 8044,'-9'-13'-39,"-1"4"23,7 2 1,-5 10 291,3 7 1,4 6 154,-4 12 1,3 7-142,2 3 1,0 3-24,0 1 0,0 0 385,0-5-421,7 5-58,-6-12 0,12 0-89,-4-7 205,-2-5-233,5-4 1,-2-8-126,9-6 1,-2-9 4,7-10 0,-5-3-277,5-12 1,-1-2 61,6-2 0,-7-1-131,-3 1 1,1 3-539,-1 7 1,-1-1 371,-9 1 0,2 6 576,-6 3 0,6-3 0,-3-1 0</inkml:trace>
  <inkml:trace contextRef="#ctx0" brushRef="#br1">21583 13449 8044,'0'8'116,"2"-2"-58,2-6 0,4-2 385,6-2 0,7-11-87,3-8 1,2-4-416,3-2 1,-5-1-83,-1-3 0,-1 2-108,2-7 0,-3 6 120,-7-1 1,-1 9-158,-4 5 1,-3 4-565,-6 0 448,0 7 217,0-4 0,-1 10-342,-4-3 527,-3 10 0,-6-3 0,0 10 0,-1-2 0,3 3 24,2 1 0,-1 2 36,7 3 1,-1 3-4,5 6 0,0 0 187,0 1 1,0 1 60,0 3 1,5-1 150,-1 6 0,7-5-33,-1 5-132,-4-7-124,0 10 0,-1-11-251,0 4 58,0-4-1,-5-2 0,0 0-15,0 1 1,0-2 115,0-4 1,-2 3-63,-3-7-326,4 0 88,-12-5 0,10-6 125,-7-4 95,7-8-4,-3-11 1,6-7-317,0-6 154,0-7-6,6-1 0,-3-7-69,7 1 0,-2-6 36,1 1 211,4-7 0,-11 4 0,4-7 0</inkml:trace>
  <inkml:trace contextRef="#ctx0" brushRef="#br1">21867 13235 8044,'0'21'-209,"5"3"-53,0 9 0,0-3 442,-5 3 1,1 2 438,4-2 0,-4 0-342,4-4 1,-3-6-279,-2 1 0,0-7-338,0 2 216,0-3 67,0-8-133,0 5 97,6-12-104,-4 6 1,4-15-137,-6-7 1,0-5 91,0-9 1,2-1-147,2-3 0,-1-3 177,7-7 0,-5 5 132,4 0 1,1 2 172,4-2-69,0 3-89,7 7 1,-4 4 133,7 1-171,-1 5 186,-1-2 1,5 12 134,-3 3 1,1 4 34,-1 1 1,1 6 148,-6 3 1,0 10-102,-5 5 0,-4 3 66,-1 1 0,-5 5-282,0 1 34,-2 5 1,-2-4 0,-2 4 32,-2-1-189,2-6-45,-11 9 1,5-11-242,-6 3 1,0-9-13,0-5 1,-2-5-229,-3-5 1,2 3 254,-7-8 1,2-1 39,-2-7 0,-1-4 264,6-6 0,0-1 0,11 1 0,0-2 57,3-3 0,4 4 59,-4-4 1,10 1 221,4-1 0,4 2-170,1-7 1,7 1-89,2-6 1,3 1-136,-3-1 1,3 1-258,-7-1 0,0 1 312,-5-1 0,0 1 0,0 0 0</inkml:trace>
  <inkml:trace contextRef="#ctx0" brushRef="#br1">22095 12951 8044,'-8'14'0,"3"1"0,-1 5-200,1 4-1,0 9 231,5 3 0,-1 7 15,-4 0 0,3-4 279,-2 4 1,-3-4 433,3 9 0,-1-6-401,5-4 0,0-3-348,0-7 0,2-1-644,2-3 328,-2-10 194,10-8-417,-4-6 0,7-7 29,-1-8 1,0-5-711,0-9 1211,0 1 0,1-7 0,-1-1 0</inkml:trace>
  <inkml:trace contextRef="#ctx0" brushRef="#br1">22322 13022 8044,'24'-28'-477,"0"-1"1,-5 1 399,4 0 1,-4-6 63,5 1 1,-5 0 73,5 5 0,-9 5 22,0 4 0,-3 4-356,-7 0 1,0 6-118,-5 0-27,0 5 414,-7 4 1,0 10-25,-8 9 0,1-2 24,0 7 1,1-5 2,4 5 0,-2-6 46,6 6 0,0-5 100,5 5 0,0-7 217,0 2 0,0 2-102,0-2 0,2 6 544,3-1-430,-4 2-129,5 3 1,-4-1-33,3 1 0,-4-1-60,4 1 1,-3-1-102,-2 0 1,0-4-24,0 0 1,0-7-607,0 2-516,0-9 784,0-4 1,0-9-433,0-7 402,0-5 93,0-14 0,0-4 245,0 0 0,0-7 0,0 2 0,6-9 0,2-4 0</inkml:trace>
  <inkml:trace contextRef="#ctx0" brushRef="#br1">22592 12738 8044,'15'6'184,"-6"8"81,1 10 1,-6 5 30,6 4 0,-5 3 144,4 7 1,-6-1-132,2 1 1,1 4 113,-1 1 1,0 6-325,-5-2-714,6 9 546,-4-2 0,4 9-250,-6-7 0,0-6 241,0-7 1,0-7-69,0-8 0,0-6-78,0-13 1,-2-6-255,-2-3 0,-4-4 140,-6-1 1,-5-11-50,0-3 0,-2-10 212,2 1 147,3-4 231,-4-2 1,7 1-194,4 0 0,-2-1 65,6 1 0,-1 6 338,1 3-342,3-3-34,-4 6 124,6 2 71,0 7 60,0 7 128,6 0 144,-4 0-264,4 0 1,-4-6-651,2-4 1,0-4 449,5-5 1,-4-3-420,4-6 0,1-2 177,4-3 0,2 1-59,3-6 1,-2 2 153,7-2 1,0 1-10,4 4 1,5 2 244,0-7-876,0 6 695,2 4 1,-5 2 142,3 8 0,-3-1-20,-1 4 1,-2 7 208,-4 4 1,-2 4-128,-7 4 1,-1 11 65,-4 8 1,-2 4-33,-7 2 1,-2 5 263,-3 4 1,-4 3-183,-10 2 0,3-2-205,-3-3 1,-3 3-25,-2-3 0,-3-3-79,-1-2 1,0-5-197,-1-4 0,5-3-101,1-7 1,1-6-297,-2-4 1,-1-5 135,6-9 0,1-1 157,9-12 1,-2 4-394,6-5 1,0 5 222,5-5 0,2 7 215,3-2 1,3 3 221,6 2 0,6 6 254,4 3 0,9 4-61,5 1 1,3 0 161,2 0 1,-5 0 678,0 0 0,-5 1-422,5 4 0,-7-2 433,2 7-479,4-7-416,-7 3 1,0-4-268,-6 3 1,-7-2-182,2 6 1,-5-4-1224,-4 4 1533,-4 1 0,-6 4 0,0 0 0</inkml:trace>
  <inkml:trace contextRef="#ctx0" brushRef="#br1">28777 12340 8215,'-5'-30'174,"1"-3"1,2 3 218,12-4 0,2 3-564,17-2 1,2 3-595,12-3 0,6-4 1092,3-1 0,2-4-513,-2-6 1,3 2 71,-3-6 0,4 5-241,0-5 0,0 1 99,-4-1 0,-9 5 103,-10 9 1,-5 3 8,-4 7 0,-4 1 99,-5 3 1,-6 5-275,1 10 410,-7 2 1,9 7 143,-2 0 1,-2 2-67,1 3 1,1 3 309,4 6 0,5-2-419,0-2 1,-5 3-55,-5-4 0,-1-1 7,2 1 1,-4-4-137,-6 5 125,0-1 1,-3 7-55,-6 3 0,-4 3 32,-16 6 1,3 6-180,-12-1 1,5 5 67,-5-5 0,12-2 131,3-7 0,5-3 0,4-7 0</inkml:trace>
  <inkml:trace contextRef="#ctx0" brushRef="#br1">30270 11032 8366,'6'-28'0,"1"1"-62,2 3 1,2 3-308,-6 7 1261,0 0-545,-5 0 1,-7 6-450,-2 3 1,-5 5 59,-5 5 0,-3 3 66,-7 6 1,1 5 14,-1 0 1,7 0-195,3-5 65,10 7 0,2-6 126,7 4 0,7-3-193,2-2 0,10-1 67,5-4 0,-2 4 57,2-3 1,-2 2 23,1 2 1,-2 1-9,-7-1 1,-4 2 38,-1 3 0,-6-2 12,2 7 1,-5-5 10,-5 4 0,1-4-40,-11 5 0,4-8-202,-8-2 0,2-1 129,-2-9 0,3 6-179,-3-5 0,5-2-122,5-8 369,-4-3 0,11-19 0,-4-3 0</inkml:trace>
  <inkml:trace contextRef="#ctx0" brushRef="#br1">30412 10847 8324,'13'6'-195,"-4"4"1,2 3-244,-6 1 1,6 2 827,-1 3 1,-2 4-54,1 10 1,-4 4-53,4 5 1,-6 1-81,2 0 1,-2-1 178,2 1 1,-3-7-69,2-3 1,-2-9-19,-2-5 0,5-3 53,-1-2-262,7-6 0,-3-3-4,7-10 1,-4-4 55,3-10 1,-3-8-178,8-6 1,1-12 115,-1 3 0,5-6-537,-5 1 0,2-2 26,-2-3 1,-4 3-129,4 6 1,-3 5 138,-2 0 0,-4 13-177,-1 1 0,-4 7-723,4 3 1320,-5 6 0,2 2 0,0 12 0,2 2 0</inkml:trace>
  <inkml:trace contextRef="#ctx0" brushRef="#br1">30938 11203 8324,'-6'7'-7,"3"4"-138,-7-6 356,7 0 245,-10-5 1,10 0-69,-6 0 1,6-2-386,-2-2 0,3-6 19,2-9 1,2 2-148,3-7 0,-2 0 169,6-4 1,1-7-55,4-3 0,2-1-86,3 1 0,-2-3-1,7 3 0,-5 3-139,5 2 0,-2 5-134,1 4 294,-2 3 68,-7 13 0,-1 4 1,-4 8 0,-2 6 31,-7 9 0,0 5 6,0 9 0,-5 3 179,0 7 0,-1 1-42,1 3 1,3-2-113,-2 2 0,2-9 36,2-5 0,0-9 0,0-5 1,2-5 36,2-5 0,0-2 123,5-7 1,-4-7-167,4-2 0,-1-5 5,2-5 1,2-5-322,-2-9 0,7 1 112,2-6 1,6 1-250,-1-6 1,-2 5 136,2 0 1,-5 6-77,5-1 0,-6 5 168,6 4 1,-6 4 15,1 5 1,-4 7 143,0 4 1,-1 4 296,0 4 0,-1 11 179,-4 8 1,2 6-220,-6 4 0,0 3 105,-5 7 1,4 6-500,1 3 1,0-1 115,-5 1 0,6 6 0,2 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19194 4450 8479,'-14'-5'-847,"0"0"726,6 1 121,2-3 313,6 6 110,6-6 1,2 7-164,6 0 0,2 0-34,3 0 1,-2 2 301,7 3-264,0 3 1,4 10-134,1 1 0,-1 7-66,0-3 1,-4 3-40,0-3 0,0 4 100,4-3 0,-4 1-421,-1-1 0,1-2 148,4-3 1,-4-3-488,0 3 0,-7-5 285,2-5 0,-9 4-364,-6-3 1,-2 2-15,-2 2 727,-6-6 0,-15 11 0,-9-3 0</inkml:trace>
  <inkml:trace contextRef="#ctx0" brushRef="#br0">19322 4933 7981,'15'2'395,"-1"2"1,2-2 99,3 3-332,3 3 1,8-5 68,3 6 1,3-4-52,7 4 0,4-1-22,1 2 0,4 1-19,-5-6 39,7 6 0,-11-3-245,-1 6 1,-6-2 149,-7-2 1,-7 1 273,-3-6-219,3-1 0,-6-4 244,3 0 0,-10-1-77,-4-4 0,-3-4-172,-2-10 1,0-3 3,0-7 1,0-1-67,0-3 0,-2 0-399,-3-10 0,-3 7 218,-6-12 1,0 7-626,0-6 0,0-5 369,-1-5 0,6 2-613,-1-2 1,6 2-94,-6 7 923,7 1 0,-3 4 0,6 0 0</inkml:trace>
  <inkml:trace contextRef="#ctx0" brushRef="#br0">22308 4236 8258,'-6'-28'-118,"-1"4"-51,-2 1 1,-4 5 257,4-1 0,-4 4 150,-1 0 0,0 1-51,0 0 1,-7 4 166,-3 1 1,-3 1-293,-1-1-157,0-4 141,-1 11 1,1-10 4,-1 2 0,2 2 8,4-1 0,-3 1-85,8-2 1,-6 3 42,5 2 1,-6 3-35,1-2 0,-3 4-189,-1 4 238,-7 4-9,-2 13 0,-2 1-211,-4 6 179,4 7-14,-16 1 1,15 7-14,-3 0 0,10 1-95,0 3 1,8 4 143,1 6 1,11 6 11,-1 3 0,10-1 3,-1 1 1,-2-6 29,3 2 0,1-2 123,7 2 0,-1-4 189,7 4-329,6-4 1,3-7 205,9-4-194,-3-3 0,16-3 43,-3-3 1,8-8 28,2-6 1,5-11-11,-1 1 1,4-10 3,1 1 1,1-5-13,4-5 1,4-9-9,10-9 1,-4-4-781,-33 13 1,-2-1 777,30-19 54,-4-3 1,-17-5-90,-4-1 0,-10-4 77,-4-1 1,-4-1 19,-5 2 0,-8 6-81,3-7 0,-4 7-107,-1-6 1,-4-2-1036,-10 2 28,-3-7 861,-12 3 0,-2-6 174,-7 1 0,-4-1 0,0 0 0,1 0 0,2 0 0</inkml:trace>
  <inkml:trace contextRef="#ctx0" brushRef="#br0">20446 5743 8527,'-16'-28'-400,"-3"0"1,1 5-80,-5 4 492,5 10 0,-9-2-10,4 6 0,-4 0 259,-1 5-119,-1 7 0,1 1 87,-1 6 1,1 5-85,-1 0 0,1 6-40,-1-1 1,1 7-7,0 3 0,-7 5-66,-3-1 1,-5 3 61,-4 2 1,3 1-135,-4 3 0,6 4 85,4 6 1,3 4-149,6 1 0,7 0 160,3-6 0,10 1-8,4 0 1,7 2 61,7 2 1,7-7-69,12 3 1,7-10 38,3 1 0,8-6-56,1-4 0,5-8 12,-4-6 1,1-8-17,-2-2 1,4-2 36,6-7 0,12-2-64,7-7-129,-35 1 0,0-2 1,1-5-1,0-2 139,-1-2 1,-2-1 0,0-2-1,-2-2 6,-3-4 0,-1-2 0,30-20 42,-6-8 0,-2 6 5,-3-5 1,-8 5 69,-6-6-94,-12 1 1,4-5-66,-16 1 1,-3-12-9,-11-3 1,-2-4-259,-2 4 0,-11 7 102,-8 2 1,-15-1-27,-5 1 1,-3 1 78,4 4 0,-1 11-247,0 3 0,1 12 154,-1 2 0,-1 13-74,-4 12 1,3 2 3,-8 2 1,8 6 302,-3 4 0,1 4 0,1 5 0,0 5 0,-1 3 0</inkml:trace>
  <inkml:trace contextRef="#ctx0" brushRef="#br0">24057 5914 8147,'0'-28'-192,"0"-1"0,0 5-38,0 1 351,0-1 0,0-3 222,0 4 0,-3-3-102,-7 7 0,-1-4 101,-13 4 1,-1 0-200,-8 4 0,-5 8 23,-9 2 0,7 3-19,-2 2 8,2 13-79,-3-4 1,6 23 51,-1-4 1,1 12-17,-1 3 1,-3 6-306,3 7 1,4 8 314,0 2 0,19-28 1,0 1 18,0 3 1,2 2 0,3 1-1,3 1-930,-1 4 1,1 0 859,5-3 0,0-1-4,-3-3 0,3-1 1,7 0-1,3-2-1554,11 36 1252,6-6 125,10-13 0,1-12-55,7-11 1,1-9 71,4-16 1,4-7 201,9-16 1,1-7-77,-27 1 0,1-3 0,32-16 72,-30 16 0,0-1 0,-4-1 0,-2-1-21,-1 0 1,0 0 0,24-29 169,-8-2 0,-6 0-421,-12 0-36,-1-6 237,-6 4 1,-1-4-158,-7 6 0,-6 0 448,-3 1 1,-5 4-1730,-5-1 1404,-3 8 0,-8-8 0,-3 8 0,-4-1 0,-4-5 0,-2-2 0</inkml:trace>
  <inkml:trace contextRef="#ctx0" brushRef="#br0">23332 2829 8224,'0'-8'-1155,"0"2"1292,0 18 0,0 0 623,0 11 1,-2-4-524,-3 5 1,-2-2-392,-8 2 1,-5 3 50,-4-4 131,4 4-3,-7-5 1,5 3-499,-7-6 285,1 7 1,6-12-271,3 0 251,3 0 104,8-12-3,2 4 0,12-7 90,3-4 1,9 2-18,1-7 1,6 6 296,-1-6-254,3 7 1,1-10 377,0 4-210,1 2 38,-7 1 0,0 1 140,-3 1 1,-8-1-114,3 5 0,-7 8 151,2 6 0,-6 10 121,2 14-127,-10 0-234,-3 23 1,-1-10 0,-1 6-337,1-1 347,1-11 0,2 4-656,6-7 250,0 1 27,0-13 1,1 2-211,4-13 1,3-7 151,6-7 1,-4-5-33,-1-5 1,1-4-139,4-10 0,-2-5-197,-2-9 1,1-3 638,-6-7 0,6 7 0,-3 1 0</inkml:trace>
  <inkml:trace contextRef="#ctx0" brushRef="#br0">23502 2971 8213,'15'-14'0,"0"-7"-437,4-2 266,-3 2 0,9-6 521,-6 4 1,0 2-39,-4 2 1,-1 3 34,0 2-133,-6 6-70,5 2 0,-7 19 11,3 6 0,-2 6-56,-7 3 0,0 7-124,0 3 1,0-2-251,0 2 195,-7 0 0,6 5-293,-4-1-112,3 1 331,-4 6 1,3-6-327,-7-1 319,7 1 1,-9-15-52,2 1 1,-2-7 38,-3-8 1,1-6 223,0-3-27,0-4 0,-1-7-217,1-3 382,0-10-22,6-3-130,2-7 0,6-1 128,0-3 0,1 1-116,4-6 0,5 7 12,9-2 1,3 7-15,6 3 0,1 4-9,-1-5 1,2 7 19,3-2 0,2 4-2,3 6 0,1-2 25,-5 6-39,-1 0 64,-11 5-45,-2 0 1,-7 2 46,-4 3 0,-9 4 10,-9 10 1,-12 3-96,-7 7 1,-7 1-86,-7 3 1,-1 3 51,0 7 0,9-7-151,5-3 1,4-4 415,11-5-239,-4-4 144,17-6-151,-6-6-8,14-1 1,2-14 27,10-2 1,3-9-105,7-1 1,4 0-201,0 5 0,5-5 41,-5 0 0,3 2-586,-7 7 820,2-2 0,-21 4 0,3-6 0</inkml:trace>
  <inkml:trace contextRef="#ctx0" brushRef="#br0">23616 3398 8069,'0'14'0,"0"6"92,0 4 0,0 3 219,0 1 0,0 1 447,0-1-327,0 1-294,0-1 1,2-6-406,2-3 305,-2-3-162,11-2 1,-10-6 107,6-3 0,-1-10-111,2-4 0,2-10 34,-2-5 1,2 2-244,3-2 0,0 1-49,4-6 237,4 7 0,0-3 266,1 6-174,0 0 1,4 6 102,0 4 0,-4-2 229,0 6 1,-7 0-98,2 5 0,-5 6 172,-4 4 0,1 3-73,-6 1 1,-1 2 87,-4 3 1,-6-4 117,-3 4-250,-10 3-146,3 1 0,-13 0 68,1 1 0,0-5-46,-6 5 0,6-5-165,4 4 1,-1-7-74,6-2 0,5-1-698,4-8-24,1-1 410,1-16 267,2 2 0,12-23 174,3 0 0,4-13 0,1-4 0</inkml:trace>
  <inkml:trace contextRef="#ctx0" brushRef="#br0">24171 2900 8069,'14'-12'58,"0"2"1,0 4 116,0 6 1,-6 1 54,-3 4 1,-3 5 377,-2 8 0,-2 5-400,-3 5 1,-3 0-370,-6 1 0,-5 4 42,0 0 112,-6 0 1,9-4 185,-3-1-442,10-6 163,-4 5-66,12-17 0,-6 9-97,7-10 0,2-3 104,3-1 1,3-3-16,6-2 0,0-5 125,0 0 0,0-4-7,1 4 1,4-1 450,0 1-185,-1 3-109,-3-4 1,-6 12 306,1 4-152,-7 3-30,3 7 1,-6 2 78,0 7 1,0-1-90,0 1 1,0 4-30,0 0 0,-5-2-76,1-7 0,-6 1-103,5-6 1,-1 0-321,1-4-818,4-8-512,-6 6 761,7-18 881,0 4 0,0-20 0,0-1 0</inkml:trace>
  <inkml:trace contextRef="#ctx0" brushRef="#br0">24270 3085 8069,'25'-16'-534,"4"-3"1,-2 0 451,11-9 1,1 7 277,8-7 1,-4 3-303,0-4 1,-8 7-41,-12 3 0,-2 0-320,-7 5 337,0-3-97,-6 9 226,-2 0 0,-12-5 0,-2 12 0,-6-6 0,0 7 0,0-5 0,-1 1 0,1-1 0,0 5 0,4 2 96,1 2 1,4 4 187,-4 6 1,4 2 393,-4 3 1,5 3-268,0 7 1,-3-1 344,3 1-349,-7-1-168,3 7 0,-7-4 34,1 7 1,-2-5-137,-3 5 0,2 0-143,-7 5 0,7 3 31,-2-4 0,10-4-212,4-14 0,3-3-404,2-7 335,0 0 138,0-6 0,8-5-231,6-12 83,7-7 163,7-6 1,7-10-124,3 4 0,3-6 68,2 1 0,-5 3-112,0-3 1,-7 5 168,2 4 1,-9 3 130,-5 7 384,-3 0-216,-8 6-117,-2 2 0,-6 7 451,0 4-253,-6 9-93,-9 8 0,-5 8 115,-4 4 1,-3 2-9,4 7 1,-3-1-58,3 1 0,-3 0-125,7-1 0,0-6-234,5-2 1,6-4-762,4-2 509,2-6 54,2-8-190,0-1 302,0-11-119,6 4 0,-2-12-253,5-4 0,-1-2 174,1-3 0,4-4 407,-4 0 0,3-4 0,-3 4 0,4-7 0,-5 4 0</inkml:trace>
  <inkml:trace contextRef="#ctx0" brushRef="#br0">24654 3384 8069,'8'-8'0,"0"-3"54,-3 6 1,-2-2 174,6 3 0,1 2 170,4-3 0,-5 4 221,1 1 0,-1 1-102,6 4 0,-1-2 79,0 7 1,0-1-266,0 6-203,1-1-95,-1 6 1,-2-4-153,-2 3 1,3-3-740,-4-2-1350,4 0 2207,-5 0 0,4-6 0,-4-1 0</inkml:trace>
  <inkml:trace contextRef="#ctx0" brushRef="#br0">25422 2502 7990,'-7'14'137,"4"1"114,-6-1 1,-1 8 338,-4 6-141,-6 7-280,-3 8 1,-7 4-65,-3 0 0,-1 6-58,-4-6 0,-2-1-162,7-8 0,0-4-44,4-5 0,9-7-695,6-3 205,-1-3 107,14-8 1,-6-10-175,7-12 287,7 0 429,1-13 0,6 5 0,0-7 0</inkml:trace>
  <inkml:trace contextRef="#ctx0" brushRef="#br0">25166 2914 7998,'14'16'-483,"0"3"1,-4 5 665,-1 9 1,-6 3 510,2 7 1,-3 4-77,-2 1-211,0 5-237,0-2 0,0 0-147,0-4 14,0-9-164,0-10 0,0-7-417,0-7 361,6-6 1,2-5-157,6-12 0,-4-9 158,-1-15 181,1-3 0,10-13 0,2-2 0</inkml:trace>
  <inkml:trace contextRef="#ctx0" brushRef="#br0">25450 2474 7998,'8'6'-226,"5"2"227,-12 6 0,6 0 568,-7 1-235,0 5-179,0 2 0,-7 13-69,-2 3 1,-10 3 48,-5 2 1,2-6-24,-2 1 1,2-6-53,-1 1 0,7-6 7,6-8 0,7 0-307,-2-10 134,4-2 65,7-1 0,4-8 77,9-2 1,-2 1-148,7-7 1,-1 1-177,6-6 0,-6 1 170,1 0 1,0 0 43,4 0 1,-6 4 70,-3 1 0,2 4 10,-2-5 0,-5 7 503,-4-2-250,-7 10-142,3 3 1,-8 8 217,-2 3 1,-11 9-142,-8 10 1,-4 0-128,-1 5 1,-1-4 15,1 9 0,-1-4-17,1-2 0,-1 1-33,1 0 0,6-8-189,3-7 1,3-6-663,2-8 589,6-6 1,3-9-816,10-14 528,3-5 148,6-15 0,5 4-151,0-7 1,1 6 516,-1-1 0,-1 3 0,6 1 0,-7 7 0,2 3 0,-5 4 0,-4 0 0,2 7 96,-2 4-33,-4 8-58,0 4 0,-1 11 1271,0 0-631,0 13-240,-5-8 1,0 17 131,0-4 0,0 3-93,0-2 1,0 1-151,0-5 1,1-3-77,4-7-308,-4 3 1,12-13-43,-3 0 0,-3-6-386,3-8 1,-1-2-302,6-2 0,-1-11 267,0-8 1,5-9 39,0-1 1,0-6-73,-5 1 584,7-10 0,-6 4 0,6-5 0</inkml:trace>
  <inkml:trace contextRef="#ctx0" brushRef="#br0">25806 3014 8010,'4'-14'0,"1"-1"-10,0 8 0,-7 0 225,-2 7 0,-4 2 169,-7 3 1,0 2-198,-4 8 0,-2 4-15,-3 0 1,-2 4-6,2-4 1,3 5-112,2-5 0,4 5-350,0-5 214,7 6 94,2-16 0,6 10-160,0-9 0,8-4-123,6-1 0,4-4-202,10-1 1,-1-6 145,11-3 1,-7 1-117,3-2 1,0 1 440,0-6 0,-1-5 0,-5-2 0</inkml:trace>
  <inkml:trace contextRef="#ctx0" brushRef="#br0">25934 2829 7981,'0'-9'105,"0"-1"1,0 5 208,0-4 0,1 4 55,4-4 1,9-1 230,10-4 0,3-2-441,1-3 0,7-1-24,3-4 1,3-8-220,2 4 1,4-2-9,0 6 1,4-1-270,-8 6 0,-4 0 46,-11 5 1,-10 1-777,-4 4 650,-9 2 1,0 7 114,-10 0 0,-5 0-50,-9 0 0,4 0 147,-4 0 0,-2 5 294,2 0 1,0 0 13,5-5 1,4 0 61,1 0 1,4 4 111,-4 1 207,6 0-122,-4-5 0,7 6 199,0 4 0,0 4 65,0 5 1,-6 0-174,-4 9 0,-4-1-149,-5 11 0,2 0-125,-7 5 1,1-1-189,-6 1 1,1 0 100,-1-1 1,6 1-104,-1-1 1,6-5-111,-1-4 1,4-3-247,0-2 0,8-5-388,2-5 0,-1-2-57,1-2-493,0-6 958,18-20 0,-4-6 371,10-15 0,2 3 0,-2 2 0,4-1 0,-4 1 0,5 6 0,-5 3 0,1 5 0,-1 4 0,-8 4 247,4 6 0,-6 6 256,1 4 1,-4 7 272,-6 2 1,0 6-336,0-1 0,0 3 40,0 1 0,0 1-259,0-1 0,0-4-173,0-1 1,0-4-516,0 5 455,0-7 0,6 4-726,4-7 0,-2-6 374,1-3 0,-4-5-392,4-5 1,-4-4 213,5-10 0,-3-3 541,3-7 0,-2-6 0,-3-3 0,-4 1 0,4-6 0,-2 3 0,2-7 0,-2 1 0,6-1 0,1 3-166,4-4 1,0 10 230,1 5 1,-1 9 317,0 5 0,0 5 827,0 5-234,1 2 1,-3 14-462,-2 2 1,1 9-112,-6 1 0,-1 6-256,-4-1 1,0-4-116,0-1 1,0 2-128,0-2 0,0 4 20,0-4 0,-1 0-71,-4-5 0,2 1-292,-7-1-225,7 0 263,-9 0 107,4 0 208,0-6 219,1-1 1,7-6 99,0 4 1,5-2-70,0 7 0,8-6-11,1 6 0,2-5 60,7 4 0,-4 1 45,5 4 1,-5 0-32,5 0 0,-7 5-24,2 0 1,-5 5 32,-4-5 1,-4 4-90,-6-4 0,0 5 216,0-5 0,-2 5-127,-2-5 1,-9 6 128,-6-1 0,-8-4-139,-1-1 0,-2-1-256,-8 0 1,1-3 60,0-1 0,-3-6-143,7-8 0,6 0 121,8 0 1,5-8-123,4-6 0,12-12-3,12-7 1,8-8-7,11-1 1,5-1-186,10-5 0,-4 4 1,3 2 1,-7 1-131,-2 3 1,0-2-50,4 7 1,-4-5-275,0 5 1,-1 6 756,0 8 0,5-3 0,-6 0 0</inkml:trace>
  <inkml:trace contextRef="#ctx0" brushRef="#br0">25322 14387 8284,'-36'-6'0,"-5"-2"-147,3-6 0,-8-1-246,-1 1 0,-5 0 374,4 0 0,6 1 267,4 4 1,0 2 40,-5 7 0,0 0-165,1 0 1,-1 7 189,0 2 1,1 5-193,-1 5 0,5 8-68,0 6 0,11 7 17,-1-2 1,9 4-8,0 6 1,10-2 23,4 6 0,6 0-5,9 5 1,7-5-130,16 0 0,4-2-160,5 3 0,7 0 247,4-5 1,-1-6-28,5-4 0,-2-8 1,11-1 0,8-9 14,-31-14 0,0-2 0,1-4 1,0-2-204,6-4 1,0-2 0,-6-1 0,0-3 188,1-1 0,0-2 0,1-2 0,-2-1 4,-3 0 1,-1-2-1,3-1 1,1 0 102,-3-3 1,-2 0-1,-2 2 1,-3-2-4,1-1 0,-3-2 0,21-25 165,-5-5 1,-17 0 10,-7 1 1,-8 3-152,-7 1 0,-2 8-70,-7 1 0,-13 2-173,-6 8 1,-8 0 15,-6 5 1,-3 2-818,-7 7 1,-7 2-407,-7 12 0,1 8 1306,0 12 0,-6 5 0,5 9 0,-1-1 0,-1 0 0</inkml:trace>
  <inkml:trace contextRef="#ctx0" brushRef="#br0">25208 15780 7991,'-42'-28'0,"-1"6"-139,1 3 1,4 3-207,0 2 0,0 6 526,-5 3 0,-1 3-41,-3 2 1,-10 10-204,-10 9 1,-9 5-119,36-6 0,0 2 0,-31 17 227,4 6 1,9 4 59,6 1 1,4-1 125,11-4 1,3 0-164,11-1 0,2 2 184,7 4 0,4-1-11,1 10 1,6-5-112,-2 5 0,10 5-45,4-5 0,9 3 28,1-4 0,8-3-28,1-1 0,2-7-36,8 3 1,14-5-293,14-6 0,-28-18 0,2-3 209,4 0 1,2-3 0,2-4 0,2-3-327,1 0 1,2-2-1,5-2 1,1-3 289,0 0 0,0-2 1,4-3-1,1-2 43,2-3 0,0-2 1,-2-1-1,-1-1 80,3-1 1,1-1 0,-2 2 0,1-1 10,3-3 1,-1 0 0,-9 3 0,-3 0 88,-5 0 0,-2-1 0,-4 1 0,0 0-17,-2 0 1,-1-1 0,-2 2-1,-2 0 411,33-18 0,-8 8-207,-11 1 0,-11 0-53,-12-4 1,-4 4-122,-11 1 1,-3-3-148,-11-7 1,-12 1-198,-7-5 1,-15-1 114,-8-5 0,-9 2-495,-10 3 0,-3-3 71,-2 3 0,1-3 51,4-2 1,2 5 91,-2 1 0,8 7-358,6 1 701,9 7 0,0 9 0,7 1 0,2-3 0,7-2 0</inkml:trace>
  <inkml:trace contextRef="#ctx0" brushRef="#br0">27682 14103 8134,'-41'-15'0,"3"1"-126,-9 0 0,3 1 126,1 4 0,5 3 215,0 6 1,0 0-27,-4 0 0,-3 8 81,-2 6 0,-8 5-235,-7 4 1,-4 6-181,4-1 0,1 2 264,4 8 0,6-5-30,4 5 1,9 0 158,5 5 0,7 3-145,3 6 0,7 1 121,2 14 1,6-6-54,8 6 1,1-12 27,4 2 1,9-10-77,10 1 0,9-12 0,5-8 1,17-7-126,12-12 1,-28-6-1,2-2 69,4-5 0,0-2 1,2 2-1,0-3-214,-4-4 1,-1-2-1,1-1 1,-1-2 152,-1-2 1,-1-2 0,-1 2-1,1 0-70,3-1 1,-1 0-1,-2 1 1,-3-2 56,30-22 1,-10-1-125,-10 0 1,-9 1-37,-5-1 0,-14 5-215,-5 0 0,-10 10-153,-4-5 1,-10 6-982,-14-6 1516,1 3 0,-12 1 0,6 1 0,1-1 0</inkml:trace>
  <inkml:trace contextRef="#ctx0" brushRef="#br0">29872 14302 8157,'8'-14'0,"-2"-1"0,-6 1 0,0-2 80,0-3 21,0 4 0,-11-6-111,-3 7 0,-10-2 162,0-3 0,-4 3-307,-5-3 1,-10 3 50,-9 2 1,-10 2 177,-4 2 0,-8-1-227,-2 6 0,2 1 272,7 4 0,0 0-52,5 0 0,-6 3 216,2 6 0,-5 1-366,-5 9 1,5 3 121,0 1 1,7 6-16,12 4 1,0-1-71,9 6 0,-1-5 90,11 5 1,1-4 7,9 9 0,4 0-5,9 14 0,6-2 0,8 11 0,7-4 6,13 4 1,6-6-261,13 2 1,1-5 269,3-5 0,9 1-41,-22-28 0,3-2 0,0 1 0,2-2-209,7-2 1,2-2-1,-1 0 1,1-2 211,2-1 0,0-1 0,-4-3 0,-1 0-18,2-1 1,1-1-1,3-4 1,2-2-5,9-2 0,0-2 0,-5-2 0,-1-4 34,-1-3 1,-1-3 0,2-2 0,-1-2 42,2-6 0,0-1 0,-3-1 0,-1 1 14,3-2 0,-3 0 0,-10 0 1,-2 1-14,-5 2 0,-1-1 1,23-25 245,-10-4 1,-9 3-138,-15 3 0,-5-4-176,-10-6 1,-4-4 31,-10-1 0,-14 0-222,-9 5 1,-16 2 24,-4 3 0,13 24 0,-4 2-130,-5 2 0,-2 1 1,-2 1-1,0 3-114,-4 1 0,-1 3 1,0 5-1,-1 2 225,0 3 1,-1 1 0,-10 3 0,-1 2-1233,-5 3 1,0 1 1401,4-1 0,1 2 0,-6 5 0,2 3 0,7-1 0,3 3 0,-2 2 0</inkml:trace>
  <inkml:trace contextRef="#ctx0" brushRef="#br0">23630 11060 8534,'0'-28'-1203,"0"6"902,0 3 1,-1-2 1007,-4 2-185,3 0-263,-10-1 0,4 4-88,-6-3 1,-7 3-72,-3 2 1,-4 1-211,-5 4 1,-4-2 196,-5 6 1,-7 0-185,-3 5 1,1 2 30,-1 3 1,5 4 107,-5 10 1,4 5-102,-4 9 0,0 5-192,-5 9 1,0 2 314,0 3 0,8 2 31,7-6 1,7 4 37,11-5 0,5 7-15,10-2 1,6 0 4,12 5 0,8-5-196,17 5 1,4-7 172,9-7 0,5-13-290,10-6-860,2-13 1088,1-5 0,6-7-20,0-4 1,-30 1 0,1 0-127,2-3 1,2 0 0,-3-1 0,-1 0 167,-1-1 0,-2-1 0,36-12 0,-37 9 0,0-3 1,29-18 202,0-4 0,-9-2-46,-1 2 1,-13 8 155,-10 7 1,-11-1-352,-4-4 1,-9 4 34,-6 0 0,-15 0-387,-8-4 0,-19-2-47,-9-3 0,0 0-38,-1-10 0,1-4-174,4-15 0,-3-3-1704,9-6 2293,2 0 0,0 3 0,7-3 0,13 33 0,1-1 0,0-2 0,0 0 0</inkml:trace>
  <inkml:trace contextRef="#ctx0" brushRef="#br0">23531 9241 8583,'-35'-29'-258,"-3"1"1,2 6-309,-2 3 1,5 3 505,-5 2 0,1 4 437,0 1 0,-5 6-435,5-2 1,0 5 151,-1 5 1,5 4-137,-5 10-1,2 11 141,-2 13 1,3 3-10,7 10 0,1 0-202,3 10 1,5-4 242,10 4 0,6 7-102,6-33 1,3 0 0,1 2 0,3 0-157,6 1 0,2-1 1,0-3-1,2-2 73,2-3 1,3-2 0,22 24 132,10-18 1,6-12 26,-23-17 0,1-3 1,5-5-1,1-2-7,7-5 1,1-3 0,-3 1 0,-1-3-312,1-4 0,0-3 1,2 2-1,1-2 250,4-8 0,1-1 0,-2 2 1,-1-2 13,-4 0 1,-2-3-1,-4 2 1,-4-2-26,-6 0 0,-3-2 0,-1 3 0,-2-2-198,-5-2 1,0 0 0,19-27 100,-11-2-79,-14 4 186,-13 7 0,-26-2-631,-10 5 308,-21 7-9,13 19 1,-4 3-1,-9 4 1,-4 2-9,-11-2 0,-3 1 0,1 3 1,-2 2-126,-3 3 1,-3 2 0,-2 1 0,-2 2 428,-1 2 0,-1 2 0,24-1 0,-2 1 0,1 0 0,-1 2 0,-1 0 0</inkml:trace>
  <inkml:trace contextRef="#ctx0" brushRef="#br0">22223 9454 8324,'-22'-29'-581,"-4"6"-175,7-1 1,-1 0 798,1-4 1,-2-2 201,-2-3 0,-6-4-15,1-5 1,-1 5 80,-4 4 0,8 5 183,1 4-398,1 4-24,-6 5 1,1 8 7,-1 2 53,1 3-110,-7 9 1,-8 2-90,-9 10 0,-5 11 133,-4 13 1,9 6-361,0 7 0,6 6 279,3 0 1,13 2-110,6-7 1,13 3-48,7-8 1,4 10 148,4 4 1,4 4-14,6 1-752,7 0 781,1-12 1,11 5 3,0-12 1,12-7-22,-3-17 0,10-7 32,1-12 1,7-4 114,1-10 0,1-11 196,-5-12 0,-2-5 50,-3-5-229,3-10 0,-12 9-22,0-13-682,-7 0 664,-8 1-84,-5-4 1,-4 11 359,-10-4 0,-3-1-358,-6 2 0,-8-7-180,-6 2 1,-14-3-159,-15-2 1,-6 6 317,-8 4 0,-4 6 0,-4 1 0,-5 1 0,33 20 0,0 0 0</inkml:trace>
  <inkml:trace contextRef="#ctx0" brushRef="#br0">23588 10079 8240,'-7'-7'140,"6"-6"114,-12 5 22,12 0 42,-6-5-318,7 12 0,7-5 0,0 6 0</inkml:trace>
  <inkml:trace contextRef="#ctx0" brushRef="#br0">17929 3696 8122,'-8'0'-911,"2"0"873,6 0 0,1 5-115,4 0 0,-2 6-112,7-2 1,-7-1 81,2 2 0,1 1 183,-1 8 0,-1-4 0,-4 4 0,7 10 0,1 1 0</inkml:trace>
  <inkml:trace contextRef="#ctx0" brushRef="#br0">18057 4279 8082,'5'29'-421,"-1"-1"1,1 0 246,-5 1 1,0-2 182,0-4 1,2 7 148,3-6 1,-4 6-104,4-6 0,-4 1-316,-1-1 0,0 7-73,0-2 334,0 2 0,0-2 0,0-1 0</inkml:trace>
  <inkml:trace contextRef="#ctx0" brushRef="#br0">18199 5488 8025,'0'20'-284,"0"4"0,0 3 244,0 1 1,-5 2-19,1 3 0,-1-1-467,5 6 1,-5-5 524,0 5 0,-6 0 0,3 4 0</inkml:trace>
  <inkml:trace contextRef="#ctx0" brushRef="#br0">18199 6511 7991,'2'33'-447,"2"0"0,-2 5 223,3-4 1,-4 5 136,-1-1 0,0 5 24,0 4 1,0-3-10,0 4 0,0 1-21,0-2 1,0 0-22,0-4 0,0 0 114,0-1 0,0-4 0,0 0 0,-6 0 0,-2 5 0</inkml:trace>
  <inkml:trace contextRef="#ctx0" brushRef="#br0">18228 7663 7991,'7'42'-698,"-2"1"1,-3 0 348,-2-1 0,1 2 279,4 4 0,-3 1 70,2 3 0,0 2 0,0-7 0,-2-1 0,3-8 0,-2 6 193,2-6 1,-4 6-42,4-6 1,-4 0 84,-1 5 1,2-2-25,3 11 1,-4-2 55,4 2 1,-3 4-90,-2-4 0,0 2-25,0-2 1,1-3-201,4-7 1,-2 3 61,7 2 1,-6-8-433,6 4 1,-5 0 47,4-1 1,-6 4-461,2-8 827,-3 3 0,-2 2 0,0-1 0</inkml:trace>
  <inkml:trace contextRef="#ctx0" brushRef="#br0">18299 10037 7991,'8'38'-317,"-4"0"0,3-2 196,-3 2 0,1 1 122,-5-5 1,5 5-119,0-1 0,-1 3 129,-4 2 0,0-1-154,0 1 1,0 0 60,0-1 1,0 1-119,0 0 0,-1-6 54,-4 1 0,2 0 145,-7 5 0,6 4 0,-6 1 0,2 5 0,-1 0 0,-4 0 0,4-1 0,1 4 0,-2-4 0,2-2 0,-1 2 0,-2 1 0,6 3 0,0 1-9,5 0 0,-4-6 14,-1-4 1,0 2-5,5-2 1,2-4-2,2-5 0,3-5-1,2 5 1,2-6 0,-6 1 1,6-3-2,-1-2 1,-4 2 297,-1 3 0,1-1-89,-1 6 1,-1 0-2,-4 5 0,0-1-102,0 1 1,0 3-43,0-4 1,0 4-243,0-8 1,0 2 105,0-3 1,0 4-172,0-3 1,0-1 63,0 1 0,0-5 11,0 5 1,0-7 168,0 2 0,0-1 0,0 1 0,0-7 0,0 2 0,2 2 0,3 3 0,-4 2 0,4-2 0,-3 2 0,-2 3 0,0 1 0,0-6 0,4 7 0,1-2 0,0 1-49,-5-1 0,1 2 49,4-7 0,-3 13 0,4-2 0</inkml:trace>
  <inkml:trace contextRef="#ctx0" brushRef="#br0">18341 14145 7966,'0'43'-1376,"0"0"1032,0-1 1,0 1 464,0 0 0,0 1-4,0 3 0,0-1-43,0 6 0,5-6 52,0 1 1,0-2-56,-5-3 1,0 6 44,0-1 0,0 0-31,0-4 0,4 0-131,1-1 1,0 6 77,-5-1 0,0 2-86,0-2 1,0-7 11,0 3 0,0-4-155,0 4 0,0-5 6,0 0 0,0-5 119,0 5 1,0 0 47,0 4 0,0 1-37,0-1 1,5 7 22,-1 4 0,1-3-19,-5 2 0,5-4 56,-1 4 1,3-6-37,-2 1 1,-4-4 36,4-5 0,-2 3 0,2-3 0,-4 3 0,4 1 0,-3-1 105,-2-3 1,4 3-85,1-3 1,0-1 122,-5 0 0,0-3-78,0 4 0,1-2 190,4 2 0,-3 3-10,2-3 0,-2 3 0,-2 1 0,0 1 32,0 0 0,0-1-91,0 1 1,0-5-17,0 0 0,0 0 4,0 4 0,0-2-123,0 3 0,0-2 95,0 11 1,0-3-170,0 8 1,-5-2-81,1 11 0,-3-6-234,3 2 1,0-5-93,-5-5 0,6-2 207,-2-2 0,3-4 221,2 3 0,-4-1 0,-1 2 0,2 1 0,1-4 0,2-4 0</inkml:trace>
  <inkml:trace contextRef="#ctx0" brushRef="#br0">9626 4649 8077,'0'-43'0,"0"4"-76,0 5 1,0 3 186,0 12 0,0 0 353,0 5 376,0 0-515,0 6 1,1-3 271,4 6-363,-3 0 1,4 11-178,-6 4 0,0 9 108,0 5 1,0 9-582,0 5 0,-6 3-12,-4 1 1,-2 3-311,-3 2 0,1-4 275,0-1 0,0-2-189,0-12-73,6 4 361,-5-16 449,11-2 1,-2-8-86,8-6 0,1-6 64,9-4 0,-3-2 116,8-3 0,2 6 129,-2-1 1,5 7-144,-5-1 0,0 2 66,-5 2 1,5 2 76,0 2 1,0-1-79,-5 7 1,0 4 55,0 5 1,-4 8-141,-1 1 0,-6 7-137,2 8 1,-3-1 50,-2 1 0,-2 5-163,-3-1 0,4-6 85,-4-8-79,3-3 0,2-8-422,0-3 1,2-11 220,3-8 1,3-9-694,6-15 990,0-6 0,0-19 0,1-2 0</inkml:trace>
  <inkml:trace contextRef="#ctx0" brushRef="#br0">9882 4421 8077,'14'-22'0,"-1"6"-212,-4 7 1,4 6 110,-4-2 1,4 3 421,1 2 1,0 8-45,1 7 0,-3 7-181,-2 11 1,2 3-152,-2 7 1,-2-1 84,1 1 1,-6-2-209,2-3 1,1 2 78,-1-7 1,5 0-259,-6-5 0,3-6 111,-3-3 1,-2-3-260,3-2 395,-4-6 1,-7-1-42,-4-7 1,-2-7 214,-2-2 0,-1-4-135,1-1 1,2-5 317,2 0 1,-1-5-112,6 5 1,-4-4 97,4 4 1,2-5 1,8 5 1,7-5 100,7 6 1,6-3-252,-1 2 0,8 3 40,1-3 1,-1 3-204,-9 2 0,3 5 128,-8-1 1,1 7-149,-4-2 0,-6 4 76,1 1 0,-7 6-61,2 4 1,-4 4 36,-1 5 0,-11 4 11,-3 11 0,-11-3-112,-4 7 1,-1 2 80,-8 7 0,0-3 66,-4 4 0,1-10 14,3-5 1,4-5 269,11-4 0,4-4 90,9-5-209,-2-7 1,18-4-62,3-8 0,12-11-114,12-8 1,4-4-153,5-2 1,1-4 78,-1 0 0,1 0-376,0 4 0,-5 6 164,0-1 0,-12 8-159,3 2 453,-10 6 0,-5 2 0,-8-2 0</inkml:trace>
  <inkml:trace contextRef="#ctx0" brushRef="#br0">10095 4933 8077,'13'14'0,"-4"1"0,4 5-358,-4 4 0,-1 3 143,2 1 0,-7-4 526,2-1 1,1 0-155,-1 0 1,-1-2-152,-4-7-160,0 0 260,0 0-81,0-6 1,2-8 28,3-9 0,-2-5-200,6-5 0,1-2 65,4-3 0,0-1-46,0 6 1,2 0 134,3 5 1,-3 0-5,3 0 1,-3 6 170,-2 3 1,0-1-64,0 1 0,-4 0 50,-1 5 1,-4 5 24,5 0 104,-7 6 0,3-3-27,-6 6 1,-2 0-90,-2 0 1,-4 5-108,-6 0 1,-2 6-136,-3-1 0,-2 3 19,-2 1 1,-3 1 71,7-1 0,-4-1-241,4-3 1,0-5 50,5-10 1,4-2-276,1-7 1,5-8 136,0-7 1,2-11 303,2-12 0,6-10 0,2-2 0</inkml:trace>
  <inkml:trace contextRef="#ctx0" brushRef="#br0">10678 4023 8091,'8'-6'-601,"4"4"326,-4-4 1,0 12 959,-3 4 1,-3 9-321,-2 4 1,-2 4-255,-3 2 0,-3 1-325,-6 3 1,0-3 96,0 3 1,0-4-228,-1-6 0,1-2 124,0-7 0,4-1-20,1-4 0,4 2-87,-4-6 246,6 0 0,-9-7 5,8-3 0,-1 2-66,5-6 346,6-1 0,2-4-75,6 0 0,7 4 15,3 1 0,-2-1-57,1-4 0,1 0-99,5 0 1,-6 4 57,1 1 1,-7 1-44,2-2 0,-8 4-17,-1 6-90,-7 0 1,3 2-17,-6 2 0,-6 6 92,-3 9 1,-9 3 11,-1 6 1,-4 1-14,4-1 1,-5 1 216,5-1 0,2 1-125,7-1 1,2-11 13,3-2 1,5-6-92,0 1 1,4-6 5,10-8 0,-2-4-196,12-7 1,-5-4 80,5 0 0,-7-4-9,2 4 1,2 1 43,-2 9 0,-5-2 126,-5 6 1,-4 0-206,5 5 237,-7 0 1,3 7 5,-6 2 0,-6 5 106,-4 5 0,-4 4-49,-5 5 1,-3 5-85,-7 0 1,1 2-75,0-2 0,-2-8 70,-4 4 0,3-5-58,-7-1 0,8-2 69,1-7 138,7-6-118,8-2 0,14-12 112,10-4 1,9-4-110,9-5 0,7 2-16,3-7 1,3 5-168,1-4 0,-4-1 104,0-5 1,-1 1-154,0 0 0,5-1 106,-5 1 0,5-1-333,0 1 1,4 6 9,-3 3 370,-4 3 0,-17 2 0,-1 0 0</inkml:trace>
  <inkml:trace contextRef="#ctx0" brushRef="#br0">10820 4563 8011,'0'21'0,"0"1"-158,0 7 0,0-1 106,0 0 0,0 2 245,0 4 0,0-4-91,0 3 1,0-5-142,0-4 0,0-4 40,0-5-23,0-1-166,0-6 1,5-8 133,0-10 1,1-4-330,-1-5 0,1-3 140,3-6 1,4-6 61,-3 1 0,2 0 181,2 5 0,1-1 0,-1 1 0,0 1-27,0 3 1,5 5-61,0 10 247,0 2 1,-5 7 223,1 0 0,-7 7-85,-4 2 1,-2 9-18,-2 1 1,-2 6-41,-2-1 1,-9-2-48,-6 1 0,0-1-201,5 2 0,-5 1-76,0-6 0,0 0-93,5-4 1,4-8-447,1-2 420,-1-3 1,-2-4-8,2-3 1,4-9 66,6-9 1,0 0-139,0 0 0,5 1 82,-1-2 1,7-1 240,-1 6 0,-2 6-44,1 8 0,-4 4 308,4 1 1,-1 1 16,2 4 0,-4 5 180,-6 9 0,0-2-170,0 7 1,0 4-34,0 5 1,-5 0-172,1-4 1,-7-1 89,1 1 0,-1-2-265,2-4 1,-4 4 70,3-3 0,3-4-445,-3-1 0,7-8-181,-2-1-84,-3-7 28,7 3 1,-6-17 654,7-3 0,0-16 0,0 0 0</inkml:trace>
  <inkml:trace contextRef="#ctx0" brushRef="#br0">10891 4848 8011,'8'6'0,"3"8"-49,-6 10 1,0 3 126,-5 1 0,1 7 473,4 3 1,-3-2-112,2 2 0,3-8-381,-3-1 0,7-2 8,-1-9 0,3 0-83,1-9 1,2-2-356,3-7 0,-2-7 237,7-2 1,-5-10-381,4-5 0,-5-7 218,1-3 1,-4-3-253,0 3 1,-8 1 256,-2 5 0,-5 4 291,-5 0 0,-4 9 0,-10 0 0,3 3 0,-3 7 0,-1 0 42,1 5 0,0 2-29,5 3 1,4 2 540,1 8 1,6-1 95,-2 0-318,3 0 0,10-6-71,6-3 0,7-5-356,7-5 0,7-4 113,3-10 1,-2-3-141,2-7 1,-1 7-94,0 3 0,3 3 92,-7 2 1,-4 2 400,-6 2 0,-5 5-117,1 10 1,-5 5 60,-5 8 0,-2 12-32,-7 13 1,-7 6-126,-2 8 0,-4 9 237,-1 1-599,0-1 1,0-9 0,-1 0-1</inkml:trace>
  <inkml:trace contextRef="#ctx0" brushRef="#br1">5815 13036 8199,'-7'0'576,"16"2"0,12 1-282,2 2 0,3 4 40,2-4 0,0 1-120,1-1 0,1-3 0,3 3 0,5-10-20,9-5 1,4-2 9,6-3 1,-5-3-175,0-1 0,-6 0 208,1 4 0,-9-4-206,-5 0 0,-4 5 81,-6 5 0,-2 4-475,-7-4 143,0 5 0,-4-2-208,-1 6-534,-5 0 1,2 2 100,-6 2 860,0 11 0,0 7 0,0 6 0</inkml:trace>
  <inkml:trace contextRef="#ctx0" brushRef="#br1">6470 13235 8206,'0'-7'0,"0"0"-665,0 7 0,0 2 255,0 3 0,1 7 657,4 7 0,-2 6 65,6-1 1,-1 5-10,2 4 0,2-3-39,-2 3 0,3 2-139,1-2 0,0 0-29,0-5 1,0 1 44,1-1 0,0-4-119,4 0 0,-3-1 50,3 6 1,2-5-155,-2-1 1,6-4 88,-1 5 0,3 0-99,1 4 1,2 0 8,3 1 1,-3-1 91,3 1 0,-3-1-29,-1 1 0,-2-3 15,-4-2 0,4 3 92,-3-3 0,-2-2-82,2 2 1,-5-7 166,4 2 0,-4 1-21,5-1 1,0 0-17,4-4 1,2-1-109,3 0 0,5-1 40,10-4 1,-3 2-59,8-6 0,-6 6 58,5-2 0,-5-2-103,6-3 0,-8-2 77,3-2 1,2 0 186,3 0 1,8-2-122,5-2 1,4 1-249,1-7 1,0 1 212,0-6 0,-4 1 13,-1 0 0,2-2-37,8-3 0,1 3-9,-37 7 1,1-1 0,-1 0 0,0 0-132,31-9 0,-1-2 27,-9 2 1,4-3-97,6-6 1,0-1-180,0 1 1,-4-5 200,-1 0 0,-12-7 25,-2 2 1,-3 2-71,-6-2 1,2 0 19,-7-5 0,3 4 98,2-4 1,0 9-60,-1-9 1,-4 3 98,0-2 0,-11 4 12,2 0 1,-6 5-4,1-5 1,-4 6 185,-5-1 0,-1 8-158,0 1 0,-1 5 272,-4-4 0,2 5-420,-6-1 0,0 2 258,-5-2 1,5 3-555,-1-3 1,1-1-7,-5 1 1,0 0-124,0 4 0,0-3 562,0-1 0,-6 0 0,-2 4 0</inkml:trace>
  <inkml:trace contextRef="#ctx0" brushRef="#br1">10081 12937 8206,'9'-2'0,"1"-2"0,-1-4-513,5-6 0,5-2 256,0-3 0,5 3 529,-5-3 0,6-2 73,-1 3 1,3-3 7,1 2 1,1 8-99,-1-3 1,5 3 73,1-4 1,5 6 18,-1 0 1,-3 5-132,-2 0 0,-5 4-231,-4 4 0,-5 6 148,-10 9 1,-2 16-341,-7 12 0,-3 8 58,-7 7 0,-6 14-287,3-34 1,-2 1-1,-2 8 1,-1 1 434,0 2 0,-2 1 0,-3 0 0,-1 0 0,-2 6 0,0 1 0,-2 2 0,0-1 0</inkml:trace>
  <inkml:trace contextRef="#ctx0" brushRef="#br1">4180 12951 6821,'0'-8'1410,"0"2"-1115,0 6-54,0 0 1,-4 6-139,-1 4 0,0 2 4,5 3 1,0 4-54,0 0 0,-5 6-12,1-2 1,-3 4-33,3 2 0,2-2 75,-3-4 0,-1 4-67,1-3 0,-6-2 63,2 2 0,1-1-52,-2 6 0,1-6-33,-5 1 1,-2 5-14,-3 4 0,-2 0-4,-2-5 1,-4 1-3,3-1 0,-3-1-7,-1-3 0,-1 1 42,1-6 0,0 0 0,-1-5 0,2 0-10,4 1 0,-4-3-5,3-2 0,-1 2 27,1-2 0,-3-2 5,4 1 1,-3-6-8,3 2 1,-4 1 1,3-1 1,-4 2-40,-6-3 0,4-2 30,-3 3 1,-3-4-20,-2-1 1,2 0 18,-2 0 0,6-5 95,-1 1 0,3-9-51,1-1 0,1-2 9,0-8 0,4 5-35,0-4 1,-4-1 2,-5-4 0,-2-6-7,2 1 0,-4-6 18,-5 1 0,-6-3-301,1-2 0,-5 0 320,4 1 1,1 1-98,4 3 1,2-8-8,3 3 0,2-2-158,3 2 1,3-1 166,-3-4 0,3 6 165,1-1 1,7 7-30,3 7 1,3 7-105,2 3 0,5 5 221,-1 4 0,7 3 15,-2 2-64,-3 3 1,7 2-160,-4 10 1,-1 4-3,1 5 0,-5 3-16,6 6 0,-7 2-39,1 4 0,2 2 17,-1 7 1,-2-4-5,-8 4 0,3-4-160,-3 9 0,3-6 165,2-4 0,1-2-244,4-2 1,-2-11-470,6 1-279,-6 0 213,9-8 339,-4 4 0,8-18 463,2-7 0,4-12 0,7-6 0</inkml:trace>
  <inkml:trace contextRef="#ctx0" brushRef="#br1">2062 12980 8328,'21'-21'0,"-4"4"-133,7-7 1,-1 7 133,6-2 1,1 3 866,3 2 1,-3 1-240,3 4 0,2 2-601,-2 7 0,2 0 31,-2 0 1,3 3-1541,7 7 1481,0 6 0,6 12 0,1 1 0</inkml:trace>
  <inkml:trace contextRef="#ctx0" brushRef="#br1">4920 11714 8355,'-22'0'-61,"3"0"1,3-6 168,2-3 0,-1-4 298,1-1 1,0 4-86,0 1 0,-2-1-99,-3-4 0,2-5 2,-7 0 1,5 0-1,-5 5 0,1 0-200,-6 0 0,-6 4 175,-2 1 1,-5 4-288,0-5 0,-2 7 71,-4-2 1,6 4-142,-1 1 1,0 0 59,5 0 1,-4 0-19,-6 0 1,2 0 46,-6 0 1,-3 0 49,-2 0 0,-6 6-171,11 4 0,-5 2 185,10 3 1,-1 3-104,6 1 1,-1 7 94,0-3 0,1 0-51,-1 0 0,0-4 59,1 5 1,5-5 3,4 5 0,3-6-13,2 6 0,4-5 2,0 5 1,7-1 45,-2 6 0,3 1-44,2 3 0,0 3 33,-1 7 1,1 3-22,0 6 0,5-1 6,-1 5 0,2 0 9,-1-9 1,-2 4 0,6-9 1,0 3 137,5-12 0,0 0 5,0-5 1,2 1 26,2-1 0,4 1-139,7-1 1,0 0 202,4 1 1,3-1-103,7 1 1,7-1 28,7 1 1,4-1-88,5 1 0,4-1-181,-4 0 0,3-1 156,2-3 1,0-2-133,0-3 0,9-8-11,10 3 1,1-7 106,-34-2 0,0-1 1,-2-2-1,0-1-138,30 4 1,8-3 118,-8-2 1,-28-3 0,1-1 16,1 0 0,0-1 0,-2 1 0,-1 0-33,1-1 0,-1 0 1,33-3 6,-4-1 1,0 1 48,-5 3 1,4 4 1,1-4 0,0 2-112,0-2 0,-3-7 77,-6-7 0,-4-13-29,-15-1 1,2-8 41,-7-7 0,-1-4-40,1-9 0,-7 1 15,2-7 0,-4 6-170,-5-6 0,-4 7 151,-6-1 0,-6 2 192,-3 2 0,-10-3-8,-4 3 0,-10-3-140,-5 8 1,-3 2 39,-1-2 1,-2 6-23,-3-2 0,1 4 43,-6 2 1,3 5-5,-7 4 0,-1 9-173,-14 5 0,0 5-36,-14 5 0,8 6-143,-8 12 1,11 2-484,3 13 1,2 4 293,7 5 1,1 5-1421,4-5 1872,7-6 0,6 2 0,6-7 0,-1-2 0,-2 1 0</inkml:trace>
  <inkml:trace contextRef="#ctx0" brushRef="#br1">1948 11174 12041,'-8'6'8,"-4"-2"-321,2 5 1,2 2 561,-1 8 0,1 3-137,-2 7 0,-1 5-8,7 4 1,-7 5-390,1 4 1,-2 4 157,-3 6 1,1 3-874,0-3 925,0-4 0,-1-4 1,1 2-1</inkml:trace>
  <inkml:trace contextRef="#ctx0" brushRef="#br1">1635 11515 8504,'0'21'-208,"0"3"1,5 4-287,0 5 0,1 3 672,-1 7 1,-3 1-59,2 4 0,-1-10-58,2 0 0,-3-13-1,3-6 1,-2-5 147,1-5 1,0-2-28,5-7 1,1-13-33,4-6 1,2-8-236,3-6 0,3-9-281,6-11 0,1-2 366,-1-2 0,7-6 0,1-2 0</inkml:trace>
  <inkml:trace contextRef="#ctx0" brushRef="#br1">9640 6810 8377,'-8'25'-483,"3"3"0,2-1 856,-1 11 0,0 2 11,-5 7 1,3 4-279,-9 5 1,3 6-302,-12 0 1,5 10 54,-5-1 1,7-1 84,-2-4 1,3-7-126,2-2 1,1-13-71,4-11 0,1-9 250,3-5 0,-3-10 0,-6-3 0</inkml:trace>
  <inkml:trace contextRef="#ctx0" brushRef="#br1">9157 7165 8377,'0'21'76,"0"2"-76,0 10 0,0 5 802,0 10 0,0 7-220,0 7 1,1 6-474,4-2 0,-3 8 239,2 2 0,-2-7 143,-2-7 0,5-11 43,-1-9 1,7-7 24,-1-11 0,9-5-107,5-10 1,4-6-172,5-12 0,10-13-622,9-16 0,3-5 67,2-4 0,-2-10 50,-28 25 0,-1-2 1,4-4-1,0 0-325,-2-2 1,0-1 0,7-2 0,2-1-848,-2 1 1,1 1 1395,0 0 0,2 2 0,-2 2 0,1 2 0,-1 0 0,0 1 0,0 2 0,-1 1 0,-1 2 0,0 0 0</inkml:trace>
  <inkml:trace contextRef="#ctx0" brushRef="#br1">11417 12013 8210,'-14'0'0,"0"0"0,4 0-393,1 0 1,-1-6 517,-4-4 1,5-3-37,-1-1 1,6-2-126,-6-3 0,7-3 117,-2-6 0,4-7-35,1-3 0,0-3 15,0-1 0,1-9-12,4-6 0,3 0-13,6-4 0,5 2-103,0 2 1,6 0 130,-1 1 0,3-1-21,1 0 0,1 0-70,-1 0 1,2 5 76,3 0 0,10 1-364,9-1 0,3-1 354,2 5 0,0 1-137,0 4 1,0 0 79,0 1 1,-4-6-7,4 1 0,-1 1 223,10 8 0,0 4-122,5 5 1,-6 7 137,-3 3 0,-9 3-174,0 2 1,-6 5 109,5-1 0,2 5-3,7-4 1,4 4-29,6-4 1,-1 5-249,-4 0 1,-3 2 178,-6 2 0,0 2-14,0 2 1,1 4 53,4 7 0,-4 0 15,4 4 1,-4 3-29,-1 7 0,-8 6-48,-6 3 1,-8 3 42,-12 1 0,3 7 177,-7 3 0,-2 8-105,-7 2 0,1 0-50,-7-6 0,1 6-96,-5 0 0,5-1 103,0-4 0,-1-5 61,-4 0 0,2-7-86,3-3 1,-4-1 81,4-7 1,-4-3-252,-1-7 1,0 1-385,0-6 1,0 6-160,0-1 1,0 1-150,0-1 1,0 1-149,0-6 1,-1-5 934,-4-4 0,-3-7 0,-6 3 0</inkml:trace>
  <inkml:trace contextRef="#ctx0" brushRef="#br1">13820 11444 8150,'0'14'-4,"0"2"-195,0 3 1,0 3-4,0 7 1,0 5 1452,0 4 0,0 3-517,0 2 0,2 5-172,2-1 1,-2 5-71,3-5 1,1 1-46,-1-6 1,4 4-187,-4-3 0,6-4-18,-1-10 1,2-7-190,2-3 0,1-8 65,-1-2 0,-5-7 248,1-2 1,-1-13-79,5-10 0,5-15-362,0-5 1,5-9-298,-5 0 1,5-8-339,-5-2 0,6-6-411,-1 2 0,1-7 452,-1 2 667,2-3 0,-3 11 0,2-7 0,-3 2 0,-3 0 0,0 2 0</inkml:trace>
  <inkml:trace contextRef="#ctx0" brushRef="#br1">13777 12041 8120,'-1'-19'0,"-4"0"0,2-1 369,-7 1 1,6 3-111,-6-3 1,1-1-135,-5 1 1,-5-5-3,0 5 1,-7-5 71,3 5 1,-4-4-121,-2 4 0,1-5 112,0 5 0,-6-1-162,1 1 0,0 8 46,5-4 1,-1 6-154,1-1 1,-1 4 77,1 6 1,-7 6-79,-3 4 1,-9 9-17,-5 4 1,-5 15 91,-5 5 1,4 4-264,-4 1 1,12 1 292,7 3 0,7-5-43,7-9 1,7 2-8,3-7 1,10-6-743,4-8-812,3-4 1162,2-7 1,7-9-7,2-13 0,2-7 424,-1-7 0,2-7 0,-10 5 0,4-5 0</inkml:trace>
  <inkml:trace contextRef="#ctx0" brushRef="#br1">12697 11729 7733,'-13'3'550,"4"6"0,2 9-94,7 15 0,0 5 75,0 9-1,0 5-218,0 10 0,-1-2-88,-4 6 0,4-12-36,-4-2 0,3-13-112,2-5 1,2-6-173,3-4 0,7-10-327,7-9 1,10-7 282,4-7 140,3-20 0,-3 5 0,2-2 0,-2-7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5005 711 10279,'-1'-22'-274,"-4"3"1,-3 3 137,-6 2 0,-2 0 229,-3-1 1,3 3 27,-3 2 1,2-2-150,-2 2 0,3 4 142,-3 1 0,2-3-13,-2-1 1,3 1-283,-3-2 154,-3 1 0,4-1 35,-5 1 1,-1-5 120,-4-5 0,-2-2-146,-4 2 1,1 2 103,-9-7 1,2 7 36,-7-2 0,-2 5-14,1 4 1,-1 5-114,2 10 0,-4 9 39,-5 10 0,-8 4-237,-2 6 1,-3-3 240,-3 7 0,9-6 41,6 1 1,7 3-56,7 2 0,7 3-72,3 2 0,4 6 41,6 3 1,-4 8 56,3 2 0,-1 5-25,1 0 1,-1 4-141,6 5 0,9-36 0,1 0 178,1 5 0,2 0 0,1 2 1,2 0-195,-1 2 1,3 1 0,3 2 0,2 0 166,2 0 1,3 1 0,2 0 0,4-1-22,3 1 1,2-1 0,3-2 0,2-1 26,0 2 1,2-2 0,3-5-1,3-3-43,1-4 0,3-3 0,10-3 0,4-5 38,2-3 0,3-3 1,3-4-1,1-2-92,-6-4 0,1-1 0,4-4 0,2-3 70,2-1 0,2-2 0,-3-1 0,0-2 81,0-2 1,0-2-1,-5-2 1,-2-2 94,-7-2 1,-2-1 0,1-1 0,0-2-62,-2-3 1,0-1-1,-5-1 1,-1-1-20,-1 0 0,0 0 1,-5-2-1,-2-2 152,21-24 0,-9-8 122,-10-1 1,-9-6 15,-5 6 1,-3-14-353,-2 0 1,-7 33-1,-1-2-60,-1-3 0,-1 0 0,0 0 0,-2 0-68,-1-2 1,-2-1 0,-2-6-1,-2 0-470,-1-1 1,-2 0 0,-2-4-1,-3-1 425,-5-3 0,-2 2 0,0 7 0,-1 1-46,-6 2 0,-3 2 0,0 5 0,-2 2-37,-5 0 0,-2 3 1,4 6-1,-2 5 146,-1 5 0,0 3 0,-33-13-67,4 16 1,28 12 0,-2 4-78,1 6 0,-1 4 1,-2 2-1,-1 4-146,1 4 1,1 4 0,3 2 0,1 1-114,1 1 1,3 2 0,3 3 0,3 2-533,3 0 1,3 2 993,2 4 0,2 0 0,0 1 0,1 1 0,2 2 0,2 1 0,-2 0 0,1 0 0</inkml:trace>
  <inkml:trace contextRef="#ctx0" brushRef="#br0">11773 3469 8172,'-8'-7'-675,"2"0"1,13-8 1607,8 1-558,5-6 1,10-4-218,3-9 0,-1-8-110,6-7 1,-5 1-221,5 4 1,-6 1 66,1-1 0,-8 7-224,-1 2 0,-7 9 111,2 1 0,-8 7-12,-1-2 1,-7 8-336,1 2 565,-2 5 0,-4-2 0,-2 6 0,-4-5 0,-6 1 0,-1-1 0,1 5 0,0 0 0,4 0-456,1 0 456,6 0 0,-8 2 89,6 2 0,0 1 100,5 9 0,2-1 133,3 11 1,-4 1 42,4 8 1,1 5-158,-1 9 0,4 10-43,-4 9 1,0 4-261,-5 1 1,5-1 131,-1-4 1,3-3 116,-3-6 1,-2-3-359,3-7 0,-4-7 127,-1-17 0,0-2 115,0-7 225,0-6 1,-6-3-79,-3-10 1,1-8-237,-2-6 1,5-6 339,-4 1 1,1-3-329,-1-1 0,1 0 111,3-1 1,3 1-339,-2-1 1,2 2-172,2 4 1,0-4-751,0 3 1187,0 4 0,0-13 0,0 3 0</inkml:trace>
  <inkml:trace contextRef="#ctx0" brushRef="#br0">12327 2943 8207,'-6'14'0,"-4"0"0,4 7-335,0-5 274,-1 4 1,6 1 237,-4 2-320,-3-2 1,7 4 175,-4-6 0,3 0-156,2-5 20,0 0 0,0-4-161,0-1 0,0-7-54,0-2 0,0-6 146,0-9 1,0 1 171,0 0 0,-4-6 0,-1-4 0,0-3 0,5-1 0,0-1 0,0 1 0,5 1 0,0 3 0,4-3 34,-4 4 0,6-3 112,-2 3 0,4-3 152,1 7 1,0 5-83,1 5 1,-1 1 2,0-2 0,0 4 32,1 6-156,-1 0 1,-2 6 29,-2 4 0,1 4-154,-6 5 1,-1 3 5,-4 7 0,0-1-111,0 0 0,-4 1-96,-1-1 1,-6 1 81,1-1 1,2-4-68,-1-1 1,1-5 61,-1 1 1,-4-3-106,4-2 1,-4-2 120,-1-2 1,-1 1 136,1-6 0,5-1 0,-1-4 0,1-1 0,-5-4 0,4-1 0,1-4 0,5-2 0,0 2 0,2-2 74,2-3 1,0 1-83,0 0 0,0 0 283,0 0 1,6-1-58,4 1 1,4 1 45,5 4 0,-3 1-164,3 3 1,-3 4 6,-2-4 1,0 3-100,0 2 1,1 0 213,-1 0-436,-6 7 207,-2 1 1,-6 6-126,0 0 0,0-4 134,0-1 0,-6 1-61,-4 4 1,-2-2 37,-3-2 1,1 2 1,0-2 0,0-4 15,-1-1-2,1 3 10,0-6-11,6 4-13,2-6 0,6-2 12,0-2-6,6 2 1,-3-4-13,7 6-3,-7 0 23,3 0 1,-6 6-5,0 3 1,-6 4-5,-4 1 1,-2 5 2,-2 0 0,-2 6 25,-3-1 1,3-2-22,-3 2 0,8-7 223,2 2 1,1-3-56,-2-2 1,2-6 367,4-3-386,2-3 1,-3-2-46,10 0 0,3-7-73,6-2 0,5-10 94,0-5 0,11-3-360,-2-1 0,10-1-84,0 1 0,-1 1-85,0 3 1,-5 4 119,1 6 1,-4 1-204,-6 3 493,-2 4 0,-7 0 0,0-2 0</inkml:trace>
  <inkml:trace contextRef="#ctx0" brushRef="#br0">12498 3426 8175,'0'8'98,"0"-5"144,0-12 1,1-2-167,4-13 0,8 0 122,6-4 0,4-5-446,-4 0 0,0-5 147,-4 4-169,-1 1 4,0 11 0,0-3-11,0 6 13,-6 0 22,-1 5-411,-7 6 653,0 2 0,-7-1 0,-1-1 0</inkml:trace>
  <inkml:trace contextRef="#ctx0" brushRef="#br0">12512 3142 8166,'0'14'-802,"0"0"535,0 7 267,0-5 872,0 10-356,0-3 0,6 5-407,-4 7 1,4-5-41,-6 3 0,0-8 76,0-1 1,0-7-150,0 2 1,-1-3-387,-4-2 135,3 0-649,-4-6 721,0 5 1,3-13-268,-7 0 0,5-6 134,-4-9 1,4-3 315,-4-1 0,1-5 0,-2 5 0,-1-5 0,6 5 0,-4 0-107,4 5 97,-6 0 1,8 6 574,-6 3 1,5 10-210,0 4 0,-3 6 167,3 4 1,-7 3-158,1 6 0,-3 1-9,-1-1 0,3 0-123,-3 1 0,8-1-237,-9 1 1,4-6-360,-3 1 1,1-6 154,4 0-1046,-4-2 633,5-2 26,1-6 0,0-8 178,7-9 0,0-4 416,0-1 0,0-5 0,0 0 0,5 5 0,0 4 0,6 3 115,-2-3 0,4 4-85,1 6 0,2 0 587,3 0 0,3 0-279,6 0 0,6 4 141,-1 1 0,2 6-114,-2-1 1,-3 1-182,3-2 0,-3 2-87,-2-6 0,-1 5-371,-3-6 0,-2 3-390,-3-3 1,-3-2 348,3 3 1,-8-5-843,-2-5 1157,1 3 0,-2-17 0,-2 4 0</inkml:trace>
  <inkml:trace contextRef="#ctx0" brushRef="#br0">12754 3071 8147,'20'-21'0,"2"4"0,7-7 0,6 0 239,3-4 0,3 0 114,1-1 1,-4 2-190,0 4 1,-8 2-116,-1 7 0,-7 1 112,-8 4 0,0 2-595,0 7 329,-6 0 0,-1 7-507,-7 2 1,-5 4 307,0 1 1,-6 5-733,1 0 1036,-2 0 0,-9-5 0,-1 0 0</inkml:trace>
  <inkml:trace contextRef="#ctx0" brushRef="#br0">13024 2943 7932,'0'14'329,"0"0"1,5 2 142,-1 3 0,1 3-157,-5 7 1,0-1-62,0 0 1,0 7-73,0 3 0,0 3 58,0 2 0,-5-1-332,1 1 1,-1-3 120,5-7 0,0-2 179,0-12 1,0 0-2125,0-5 1409,0-6 0,1-3 237,4-10 0,-3-4-67,3-10 0,1-5-52,-1-9 0,-1-3 389,-4-7 0,7-12 0,1-4 0</inkml:trace>
  <inkml:trace contextRef="#ctx0" brushRef="#br0">13123 2900 8132,'13'-9'0,"-3"-1"-119,2 7 0,-6 5 152,4 12 1,1 6 559,-6 9 0,4 1-138,-4 3 0,1 3-127,-1 7 0,-3 1-106,2 4 1,3 4 17,-3 9 0,1-7-412,-5 3 0,5-3 248,0 2 0,4-10-667,-4-3 1,0-10 88,-5 0-503,0-9 318,0-4 343,0-12 0,-2-3-61,-3-10 0,-1-3 117,-4-6 1,-7-2 287,3-2 0,-5 0 0,0-6 0,-3 1 0,-7-6 0</inkml:trace>
  <inkml:trace contextRef="#ctx0" brushRef="#br0">12939 3270 8089,'0'-14'-240,"6"1"-60,3 3 0,-1-2 586,2 2 0,4 2 15,5-1 1,1 4-151,-1-4 1,2 1-2,3-2 1,-4 4 19,-6 6 0,1 0-8,-1 0-227,0 0 0,-6 6-133,-3 4 1,-4 4 95,-1 5 1,-4-2 12,-1 7 0,-6-5 100,1 5 0,-2-7-15,-3 2 0,1-3 0,0-2 1,1-4 175,4-1-108,-4-6 15,12 4-72,-6-7 0,14-2-14,2-3 0,4 4-29,1-4 1,-5 3 55,1 2 0,-2 2 77,1 3 0,-2 3-87,-7 6 1,0 5 157,0 0 1,0 1 4,0-1 0,-7 2 119,-2 2 0,-5 4-81,-5-3 0,1-2-36,-5 2 0,4-7-169,-5 2 0,8-3 97,2-2 1,0-1-291,4-4 1,2-3 97,-1-6 1,6-1-128,-2-4 0,11-9-124,8-10 0,2-3-183,8-1 1,1-5 133,8 0 1,-3-7-39,4 2 1,-3-3 92,2-1 0,-3 4 113,4 0 1,-6 1 219,-4-1 0,3 4 1,-4 5 0,-2 7 558,-2 3-147,3 3 0,-6 8 374,3 4 1,-10 4-130,-4 4 0,-4 9-259,-1 6 0,-3 8-305,-6 1 0,-1 2 113,-9 8 1,4-6-282,0 1 0,3 0 117,2-4 1,-1 1-1697,6-11 276,-6 0 570,10-5 1,-10-8 485,6-6 1,0-6 322,5-8 0,-6-7 0,-2-1 0</inkml:trace>
  <inkml:trace contextRef="#ctx0" brushRef="#br0">13308 3327 8089,'0'-15'-11,"7"8"1,0 2 211,8 10 1,-1 4 76,0 10 1,5 3-565,0 7 1,6-1 285,-1 0 0,9 1 0,4-1 0</inkml:trace>
  <inkml:trace contextRef="#ctx0" brushRef="#br0">13920 2502 8112,'0'14'207,"0"1"0,1 0-123,4 4 306,-3 10-149,4 1 0,-6 9-471,0-6 1,0 1 109,0-6 1,0 0-447,0 1 1,-2-7 251,-2-3 1,0-3-454,-5-2 767,6 0 0,-16 0 0,3 1 0</inkml:trace>
  <inkml:trace contextRef="#ctx0" brushRef="#br0">13706 2971 8007,'29'-14'93,"-1"0"0,5 0 155,1-1 1,0-4-440,-1 0 118,-2-6 1,3 9-136,-5-3 0,-2 4 29,-4 0-173,4 8 293,-11 0 1,-2 10-88,-9 7 1,-11 1 74,-9 13 1,-5-1-50,-9 6 0,1 4 95,-1 0 0,6 0 13,-1-4 1,2-2 176,-2-4 0,4-2-68,6-7 1,6-5 260,3 1-266,3-7 1,5-3-129,7-9 0,-1-4 36,10-1 0,3-2-4,2-3 1,3 3-184,1-3 0,-5 8 119,-4 2 0,-4 6-227,0-2 205,-8 3 1,0 5 115,-7 7 0,-11 1-88,-3 13 0,-9-5 139,4 4 0,-4-1 49,4 2 0,0 1 167,5-6 0,-1-1 434,1-9-182,6 4-525,2-12 0,8 4 116,2-10 0,9 2-268,6-6 0,6-5 82,-1-5 0,1 1-86,-1 9 0,-4-2-158,-5 6 1,-1 0-675,0 5 518,-6 0 450,-2 6 0,-18 9 0,-4 7 0</inkml:trace>
  <inkml:trace contextRef="#ctx0" brushRef="#br0">13849 3284 8057,'14'14'-12,"0"0"1,-5 7 291,1 3 1,-1 1-49,6-1 0,-3 1-212,-2-6 0,1 5 51,-6-5 0,4 4-207,-4-4 0,4-5-13,-4-4 0,0-5-270,-5 4-193,0-6 232,0 4 189,0-20 1,0 2 54,0-13 0,0 5-25,0-4 0,1 4 41,4-5 1,3 2 149,6-2 1,0-1-8,1 6 0,5-5 108,4 5 1,3 0 175,1 5 0,1 1-119,-1 4 0,-1-2 6,-3 6 1,1 0-9,-6 5 0,-2 2 109,-7 3 1,1 4-37,-7 10 0,0-2 30,-9 7 0,2-5-88,-7 5 1,-6 0-18,-7 4 1,-1-4-151,-4-1 1,2-1 146,-7 2 1,5-3-414,4-7 0,-1-1 55,6-4-470,0 4 1,6-20 320,4-2 1,2-10-1005,7-10 1330,0-12 0,0-3 0,0-13 0</inkml:trace>
  <inkml:trace contextRef="#ctx0" brushRef="#br0">14332 2858 8057,'36'-21'0,"-3"7"35,-9 0 0,-3 1 553,-7 8-73,6 0 1,-5 7-321,-1 3 0,-6 4 51,-8 10 1,0 3-227,0 7 0,-5-2 99,0-4 1,-6 4-292,2-3 1,-2 1 152,1-1 0,-1-4-798,6-5 278,1-8-111,4 0-17,0-7 156,6 0 598,2 0 0,6 0-158,0 0 1,-4 0 364,-1 0 1,-6 6-149,2 4 0,1 7 361,-1 2 0,0 6-124,-5-1 0,0 7 28,0 3 0,0 4 51,0-5 1,0 5-88,0-5 0,0 5-229,0-5 1,-2 5 73,-2-5 1,2-5-338,-3-4 1,2-8 147,-2-2-1301,4 0 813,-5-12 1,6-8-64,0-13 0,4-13-442,1-6 1,4-9-56,-4-5 1017,6-16 0,-3-5 0,-1 30 0,0 1 0</inkml:trace>
  <inkml:trace contextRef="#ctx0" brushRef="#br0">14744 2559 8057,'14'0'0,"1"0"0,-7 6 359,-4 4 1,-2 9-52,-2 4 1,-2 6-165,-2 4 1,-6 3 204,-9 7-236,-3 0 0,-2-4-36,1 4 1,1-8-476,-2 7 309,-3-2 0,16 1-506,-3-3 0,4-4 335,1-5 1,2-7-1038,7-3 862,0-10 0,7-10 435,2-13 0,1-7 0,4-7 0,-1-6-113,10 1 0,-2 0 214,7 5 0,-3 1 93,9 3 1,-4-1-11,-2 6 0,1 0-82,-1 5 0,-4 1-159,-1 4 107,-5-4 1,2 11-170,-5-2 127,-8 2 0,0 4-134,-7 2 1,0 0-63,0 5 149,0 1 1,0 4 213,0 0 0,0-5-123,0 1 0,0-5 267,0 4 1,0-4-72,0 4 0,4-4 12,1 5 1,0-6 83,-5 6 1,0-1 159,0 5 0,-2 5-169,-2 0 0,-4 7-141,-6-3 0,-5 4-198,0 2 1,-7-1 54,3 0 0,-3 1-99,3-1 0,-4-1 60,3-3 0,4-4-1290,1-5 597,3-7-176,2-2 1,6-19 34,3-6 822,3-6 0,2-10 0,0-1 0</inkml:trace>
  <inkml:trace contextRef="#ctx0" brushRef="#br0">14730 3128 8057,'9'0'0,"1"0"0,-5 0 4,4 0 1,-6 12 356,2 7 1,1 8 373,-1 6 0,1 4-160,-1 5 1,3-4 73,6 0 0,2-5-98,3 5 0,-2-8-173,7-1 1,0-3 52,4-7 0,1-6-129,-1-8 0,5-5-45,1-5 1,3-11-27,-3-12 0,4-7-184,-5-8 1,6-12-76,-1-7 1,-2 1-223,2-1 0,-11 4-146,2 1 1,-10 0 209,0 0 0,-5-1-2608,-5-4 2794,-2 4 0,-3-9 0,-2 4 0,-8-3 0,-9 0 0</inkml:trace>
  <inkml:trace contextRef="#ctx0" brushRef="#br0">16621 2246 8291,'0'-8'0,"0"4"1,0 8 1,0 6 191,0 9 0,-5 3 85,1 6-25,-8 7-201,5 1 0,-8 2-191,1 0 0,0-6 182,0 1 1,-1-3-59,1-2 0,2-5 46,2-5 0,-1-2-378,6-2-83,1-6-2,4-1-8,6-20 405,2 4 0,11-12 14,0 7 1,6 1-46,-1 4 1,7-4 157,2 4 0,5 1-84,-4-2 1,-3 7 94,-7-2 0,1 2-98,-6-2 1,0 4 158,-5-4 0,-6 5 1,-3 5 1,-4 3 114,-1 6 1,-1 6-31,-4 4 1,-4 14-153,-10 5 1,-8 7 7,-6-2 1,-5 4-47,5-5 0,-5 1 0,5-7-371,1-3 270,2-10 0,6-7-812,0-7 490,7-6 0,-3-2-79,5-6 1,6-11 89,-1-3 0,7-10 109,-1 0 0,2-7 243,2-2 0,0 1 0,0 8 0,0-1 0,0 6 0,2 2 0,2 7 0,4 4 69,6 6 1,2 1 169,3 4 0,8 3 318,6 6 0,7 1-216,-2-1 1,3-2-23,1-2 0,1 1-30,0-6 1,-7-1 27,-3-4 1,-3 5-392,-1 0 74,-7 0 0,-2-5 0,-6 0 0</inkml:trace>
  <inkml:trace contextRef="#ctx0" brushRef="#br0">17062 2587 8168,'-8'-6'-265,"3"0"411,10-4 0,0-2 330,9 2 0,3-2-350,12-3 0,5 0-281,4-4 0,5-4 130,4-5 0,-1 0-119,6-1 1,-9 1-494,-5-1 425,-3 7 1,-20 2-415,4 5 626,-3 1 0,-2 0 0,1 0 0</inkml:trace>
  <inkml:trace contextRef="#ctx0" brushRef="#br0">17403 2204 7768,'13'6'157,"-4"3"1,4 10 85,-4 5 1,2 9 497,-1 5-388,-4 9 1,-6 6 374,0 8-739,0 4 1,0 6 268,0 0 1,0-1 137,0-4-424,0-3 0,2-6-202,2 0 0,-2-11 357,3-4 1,-4-8-11,-1-1 1,0-10-251,0-4 1,0-8-657,0-1 213,0-7 172,-6-9 1,3-10-413,-7-13 377,7 1 1,-8-7-491,6-3 929,-6-9 0,3-10 0,-6-8 0</inkml:trace>
  <inkml:trace contextRef="#ctx0" brushRef="#br0">17389 2331 8168,'8'15'0,"-2"-1"0,-1 2 91,-1 3 0,1 3 156,-5 6 0,0 7 0,0 3 1,-1 3 265,-4 2 1,-8 1-410,-6 3-122,-6-3 1,3 10-282,-7-6 1,3-3 187,2-7 1,3-3-227,7-7 0,1-5-27,4-4 364,-4-10 0,5-9 0,-6-8 0</inkml:trace>
  <inkml:trace contextRef="#ctx0" brushRef="#br0">17474 2587 8168,'22'0'0,"-3"0"0,-3 0-306,-2 0 0,0 0 62,1 0 1,-8 7 53,-2 2 0,-3 9-132,-2 1 1,-7 6 321,-2-2 0,-4 11 0,-1 2 0</inkml:trace>
  <inkml:trace contextRef="#ctx0" brushRef="#br0">17275 3000 8004,'-14'8'-110,"6"-2"1,8-8 505,9-2 1,12-4 164,7-7 0,2 0 214,8-4-800,-6 3 0,9-9-236,-3 6 0,-2-7-3,2 3 1,-6-4-272,1-2 0,-3 7 535,-2 3 0,-6-3 0,-1 0 0</inkml:trace>
  <inkml:trace contextRef="#ctx0" brushRef="#br0">17119 1891 8101,'-29'-21'-627,"1"-2"0,-2 2 240,-3 2 0,1 5 790,-6 4 1,-1 4-118,-9 6 1,-7 2-65,-7 2 1,-6 6-464,2 9 0,-2 9 485,2 10 1,-2 5-167,6 4-47,28-19 1,0 1 0,2 5-1,-1 2-143,-2 1 0,-1 1 1,4 3-1,0-1 244,0-3 1,2 2-1,6 2 1,2 1-10,2 1 1,2 0 0,5 3 0,3 1 80,1 5 1,3 0-1,5-1 1,2 1-60,5 2 0,3 1 0,3-1 0,4 1 53,4 2 1,3 0 0,0-2 0,3 0-1082,1-2 1,2-2 982,2 0 1,2-4-1,0-7 1,2-2-40,-1-1 1,3-3 0,3-4 0,2-3-300,-3-4 1,2-4-1,4-3 1,2-3 62,5-5 0,0-2 149,-1-1 1,-1-2 0,2-6 0,-1-2 39,-1-1 1,0-2-1,1-5 1,0-3 77,6-4 0,0-2 0,-5 0 0,-1-1-43,-1-2 0,-1-2 1,-6 1-1,-2-3 44,0-3 0,-1-2 0,-5 1 0,-3-2 111,0-5 1,-2-1-550,0 4 1,-1 0 405,-1-5 0,0 0 1,-3 7-1,-1 1-73,-2-4 1,-1 0-383,15-32 390,-20 29 0,-3-1 1,-4 2-1,-2-1 212,-2-4 1,-1 0-1,-2 3 1,-1 0-246,0-2 0,-2-2 1,-4 2-1,-2-2-64,-2-3 1,-1-1 0,-5 0 0,-2 0-65,-1 0 1,-2 1 0,-3 4 0,-3 1-181,-1 0 1,-3 3 0,2 8 0,-1 3-145,0 0 0,-3 3 146,-39-8 1,-4 15-5,31 15 0,-2 5 1,-4 5-1,-1 3 126,-1 2 1,0 3 0,-2 3 0,2 3 220,7 4 0,0 1 0,-5 1 0,1 1 0,1 2 0,1 1 0,-1-1 0,1 1 0</inkml:trace>
  <inkml:trace contextRef="#ctx0" brushRef="#br0">16109 3000 8160,'-20'0'-224,"4"4"-56,-3 1 0,-2 5 673,2-6-139,-6 7 1,3-3-17,-6 7 0,-2 3-84,-4 1 0,3 7 95,-7-3 0,5 4-87,-5 2 0,5-1-223,-5 1 1,1-1 150,-1 0 1,5-10-370,10-4 1,-3-9-53,7-1 0,5-4-240,5-4 0,5-7 207,0-13 1,4 0-45,4-9 0,0 2 408,5-3 0,1-2 0,4-7 0</inkml:trace>
  <inkml:trace contextRef="#ctx0" brushRef="#br0">15512 3000 8160,'0'-8'-1176,"0"1"1190,0 7 691,-6 0-326,4 7 1,-4 1-148,6 6 0,-5 0-125,0 0 1,-1 5 95,1 0 1,2 0-233,-6-5 0,-1 5 45,-4 0 1,-2 5-86,-3-5 1,2 6 76,-7-1 1,7 3 59,-2 1 1,5-4-254,4 0 148,-3-7-260,12 4 1,-4-14 92,10-2 0,9-5 2,10-5 1,4-7 139,5-7 0,-1-6 31,6 1 0,-5 3-56,5 2 1,-8 5 5,-2 5 0,-1 2-225,-8 7 1,0 0 305,-5 0 0,1 7 0,-1 1 0</inkml:trace>
  <inkml:trace contextRef="#ctx0" brushRef="#br0">5076 3000 8268,'-28'-29'184,"-1"1"-69,1-1 1,1 6 40,3-1 1,-1 8 324,6 2 1,-6 1-103,1 9 0,-4 0 197,-6 9 0,-2 9-647,-6 10 28,-1 9 1,2-1-88,3 6 1,5-7 144,9 3 0,10-6-190,9-4 1,7 2 73,7-2 0,8 1-54,17-1 0,-3-3 22,7-7 0,0-1 146,5-4 0,-1 2-14,1-6 1,0 4-1,-1-4 0,1 6-32,0-1 1,-7 2-7,-3 2 0,-9 2 84,-5 3 1,-10-1-63,-4 5 1,-7 1 55,-7 4 1,-7 1-51,-12-1 0,-7 1-232,-3-1 0,3-1-163,2-3 0,3-5-878,2-10 1284,6-3 0,-5 1 0,5 1 0</inkml:trace>
  <inkml:trace contextRef="#ctx0" brushRef="#br0">4863 3227 8247,'31'2'-20,"7"2"1,8-2 5,16 3 0,-4-4 308,4-1 0,1-6-279,-1-3 0,-7 1 209,-8-2 1,-4 2-20,-5-1 0,-5-4-354,-9 4 1,-4 1-58,-5-2 1,-3 1-142,-2-5 0,-4-1-185,-6 1 0,-8 0 222,-6 0 1,0 4 101,-5 1 0,-2-1 80,2-4 1,-4 1 136,4 4 1,0-4-10,4 4 67,1 3 176,0-1 139,6 7 1,2 11 23,6 4 0,0 8-155,0 1 1,1 4 373,4 5 1,-2 4-213,7 5 1,-7 6-41,2-1 0,1 1-362,-1-6 1,6 1-337,-2 0 0,4-7-30,1-3 1,5-4-430,0-6 1,8-9 219,1-9 0,2-5 181,8-5 1,-5-4 382,5-10 0,0-9 0,5-9 0</inkml:trace>
  <inkml:trace contextRef="#ctx0" brushRef="#br0">5872 3184 7878,'0'-28'-735,"-4"1"1170,-1 3 1,-5 4 470,6 6-344,-7 6 0,3-3-126,-7 6 1,1 7-256,0 7 0,-2 10 66,-3 5 0,4 9-117,-4 5 0,4 3 108,6 2 0,3-2-109,6-3 0,0-4-333,0-5 1,3-7 169,6-3 0,1-5-477,9-5 1,3-2 239,1-7 1,0-8-97,0-6 0,-4-7 122,5-7 0,-2-5-218,2-1 0,-4-4 78,-6 5 1,1-1 5,-1 0 0,-5 9 326,1-3 0,-5 10-313,4 4 593,-6 6 0,4 10-177,-7 2 0,0 12 573,0 13 1,0 5-327,0 9 1,0 0 131,0-1 0,0-5 58,0-4-337,0-3 1,0-8-968,0-3 673,6-10 1,0-9-295,4-9 0,2-10 174,-2-5 0,-2-9-320,1-5 0,-4 2 164,4-2 1,-5 5 419,0-5 0,-2 6 0,-2-1 0,0 8 0,0 1 0,0 7-171,0-2 171,6 3 487,-4 8 0,10 3-179,-2 10 0,-2 8 428,1 6 1,-1 6-265,2-1 1,1 7-63,-7 3 1,3 0-69,-3-1 0,-2-3-272,3 4 0,-4-6-128,-1-4 194,0-4-552,0-5 326,0-8 1,5-8-344,0-13 1,4-9 113,-4-10 0,6 2-76,-1-7 0,2 5 87,2-5 0,1 6-77,-1-1 0,-5 9 341,1 5 1,-5 4-106,4 0 0,-4 7 395,4 4 0,-6 8-183,2 6 0,2 9 149,-3 5 0,3 2-57,-3 3 0,-1 4 122,7 0 0,-5 0-246,4-4 1,1-2-346,4-4 1,6-7-323,4-6 1,-2-9 89,2-1 546,-7-6 0,16-21 0,-3-3 0</inkml:trace>
  <inkml:trace contextRef="#ctx0" brushRef="#br0">6654 2730 8168,'0'-29'0,"0"7"560,0 1 1,0 15-126,0 6 1,0 13-182,0 10 1,0 11 3,0 4 1,0 4-16,0 6 1,0-3-260,0 8 0,0 3 110,0 6 0,7 6-415,2-2 0,4 4 325,1 1 1,-5-13-1011,1-6 1,-7-7 386,2-7 0,-4-10-310,-1-9 773,0-10 1,-1-2 21,-4-7 1,-3-7-48,-6-2 1,-2-8-19,-3-2 0,3-7 423,-3 3 1,4-4-296,0-2 1,1 1 210,0 0 0,1-1 48,4 1 0,3 4 344,6 0-273,0 7 0,7-2-110,8 9 1,-1-1-93,5 7 1,3-3 46,2 3 0,3 0-723,1-5 619,0 6 0,7-16 0,2 3 0</inkml:trace>
  <inkml:trace contextRef="#ctx0" brushRef="#br0">6910 3028 8161,'-14'14'0,"1"1"-55,4-1 1,-2 2 645,6 2 1,0 5-365,5 5 1,0-4-8,0-1 0,5-5-179,0 1 1,6 0 81,-2-5 0,4 2-244,1-12 0,0 1 87,1-5 12,-1 0 0,-1-6 9,-4-4-95,-3-2 0,-6-2 91,0-1 0,-6 3 14,-3 2 1,-9 4-28,-1 6 1,5-5 47,5 0 1,-1 1-113,-4 4 96,6 0 1,2-2-542,6-3 1,1-3 55,4-6 1,8-6-145,6-4 1,6 2 350,-2-2 0,3 7 276,-3-2 0,3 3 0,-7 2 0,4 6 0,-4 3 0,0 4 77,-4 1 0,-1 3-69,0 6 0,-5 2 648,1 13 0,-7 0-21,2 4 1,-4-1 128,-1-3 1,0 1-322,0-6 1,0 0-6,0-5 1,0-4 191,0-1-390,0-6 1,0 2-100,0-10 0,5-7 114,0-7 1,1-7-820,-1 3 1,-2-4 151,7-2 1,-3 3-120,3 2 0,1 3-114,-6 7 0,6 1-560,-2 4 0,-1 3 1205,2 6 0,-1 0 0,5 0 0</inkml:trace>
  <inkml:trace contextRef="#ctx0" brushRef="#br0">7493 3099 8140,'0'-14'-317,"0"0"0,0 0 230,0-1 1,-6 6 452,-4-1 0,-2 7-10,-2-2 1,-1 5-226,1 5 0,0 3 116,0 6 1,-1 7 115,1 3 0,6-2-210,4 1 0,2 1 64,2 4 1,0-5-374,0-4 1,2-5 125,2-5 1,4 2-73,6-6 64,1-7 0,5-7-360,4-10 246,-4-3 1,6-11-93,-7 0 0,1-7-137,-1 2 0,-3 2-93,3-2 285,-3 0 0,-2-6 2,0-4-1111,0-2 1181,1-7 1,-1 0-90,0 0-19,-6 0 99,-2 1 0,-6 3-52,0 1 99,-6 6 0,-2-1 550,-6 9 0,4 8-289,1 6 1,-1 12 688,-4-2 0,5 9-415,-1 0 1,1 16 151,-6 8 1,6 8-142,0 6 0,1 3 313,-2 7 1,4 1-586,6 4 1,0 4-31,0 9 1,1 4-348,4 6 0,3-6-49,6-3 0,2-5-1256,3-5 1,3-3 1486,7-7 0,-1-1 0,4-6 0,6-11 0,6-10 0</inkml:trace>
  <inkml:trace contextRef="#ctx0" brushRef="#br0">8304 2445 8041,'6'-8'0,"-3"2"-106,7 6 0,-7 3-161,1 7 1,3 1 953,-2 12-356,-1 7 1,-4 8 70,0 10 0,-6 2-96,-4 7 0,-2 0 139,-2 0 1,-4-7-86,4-2 0,-3-4-419,7-1 1,-1-9-159,2-5 0,1-7-646,3-8 666,3 0 1,-4-9-11,6-10 0,2-9-563,2-14 1,4-7 269,7-3 1,3-8 91,1-1 0,0-7 408,-4 2 0,-1-2 0,0 2 0,0 10 0,0 8 0,-1 1 0,-3 5 0,2-4 0,-9 18 0,7 0 0,-5 6 609,4 8 1,-4 8-134,4 6 1,-1 7 507,2 7 0,1 7-396,-7 3 1,6 1-92,-5-1 1,4 2-220,-4-7 1,4 3-160,-4-8 1,6 2 85,-1-11 0,-2-1 44,1-9-153,1-2 0,4-9 66,0-3 0,0-9-277,0-10 0,1-9 77,-1-5 0,5-4-664,0-6 1,0-1 152,-5-3 0,0 3-31,0 7 0,-6 0-680,-3 5 0,-3 2 552,-2 6 1,0 6 707,0-1 0,6 7 0,2-4 0</inkml:trace>
  <inkml:trace contextRef="#ctx0" brushRef="#br0">8858 2360 8041,'8'6'-938,"5"-3"469,-4 7 995,4-1 0,1 10-88,0 0 0,-6 5-62,-3-5 0,-4 8-145,-1 1 0,0 2-73,0 8 0,-6-2 29,-3 2 0,-4 3-18,-1-3 1,1-3-124,4-2 0,-2-3 41,6-1 1,-5-7-294,6-3 197,-1-3-50,5-2 1,1-6 76,4-4 1,3-2 178,6-2 0,2 0-97,3 0 1,3-6 29,7-4 1,-3-2-275,-2-3 1,3 1 85,-3 0 1,4 0-425,5 0 0,-4-5 221,-1 0 0,-6 1-1068,-7 9 833,-1-4 1,-6 5-35,-4-6 0,-2 5 530,-2-1 0,-6-6 0,-2-6 0</inkml:trace>
  <inkml:trace contextRef="#ctx0" brushRef="#br0">9199 2275 8041,'15'0'-213,"-1"0"482,-6 12 1,3-1 278,-7 13 0,6 4-253,-5 6 1,-1 5-76,-4-1 1,0 8 269,0 1-202,0 7-115,7-10 1,-4 11-300,6-2 122,-5-4 1,8 4-1173,-2-5 841,-4-1 0,2-11-147,-3-2 1,-4-16-1342,4-3 1192,-4-11 631,-1-4 0,0-20 0,0-10 0</inkml:trace>
  <inkml:trace contextRef="#ctx0" brushRef="#br0">9242 2232 8041,'21'-16'59,"1"-3"171,6 18-57,0-6 0,1 9 609,-1 3-431,1 3 0,-1 6 29,1 0 1,-6 0 53,1 0 0,-7 5 32,2 0 0,-4 2 29,-6-2-267,-3-3 1,-9 10 168,-6-2 0,-9 5-292,-15 4 1,-13 3-223,-15 7 1,-6 1-161,28-20 0,-2-1 0,4-1 0,0 1 0,-2 1 0,0 1 0</inkml:trace>
  <inkml:trace contextRef="#ctx0" brushRef="#br0">7920 12027 8284,'0'-14'563,"0"6"-199,0 2 378,0 6-197,0 0 1,0 6-177,0 3 1,0 6 80,0 4 1,1 9-126,4 10 0,-3 3-16,2 2 0,-2 6-51,-2 3-411,-6-3 344,-2 6 0,-2-9-386,1 6 162,-1 0-364,-4-1 0,5-2-501,-1-7 1,7-1 124,-2-3 1,4-5-1640,1-9 2412,6-10 0,2-7 0,6-7 0</inkml:trace>
  <inkml:trace contextRef="#ctx0" brushRef="#br0">8076 12553 8243,'0'8'332,"6"5"-27,-4-5 96,4 6 1,-6-5 1116,0 1-981,0-7-293,0 9 0,0-4-289,0 7 0,5-6-42,0 1 0,4-1 87,-4 5 0,6 0 0,-3 1 0</inkml:trace>
  <inkml:trace contextRef="#ctx0" brushRef="#br0">8659 11800 7900,'14'20'-1105,"-4"-2"1652,-1 5-283,-6 1 0,4 6-83,-7 3-159,0-3 1,-2 6-12,-3-2 1,-4-3-3,-10 7 0,3-6-49,-3 1 0,-1-3-10,1-2 0,1-6 17,9-3 1,-4-4-43,4-6-189,2-3 211,1-6 57,6-6 0,0-2-33,0-6 1,6 6 124,4 3 1,7 4-45,2 1 60,0 0 0,2 1 205,2 4 1,-2 5 265,-2 9-325,-3-4-72,-2 12 0,-1-9 322,-4 5-176,4 1-68,-12-2 0,6 5-35,-7-3 0,0-2-13,0 1 1,-2 1-26,-3 5 1,2-1-95,-6 0 1,1-5-172,-2-5 0,2-6-232,4-3-175,2-6 0,-3-4-936,10-14 955,3-11 0,6-12-276,0-10 1,-1-4 737,-4-10 0,10-2 0,-3-7 0</inkml:trace>
  <inkml:trace contextRef="#ctx0" brushRef="#br0">8929 11814 8260,'10'14'-608,"-1"0"1,-1-4 563,2-1 0,2 1 292,-2 4 0,2-6-438,2-3-100,-6 2 264,5-5 1,-3 3-361,8-10 192,-2-3 0,6-11 133,-3 0 1,-1-4-31,5 4 66,1-7 1,-2 15 69,-3-3 0,-3 5 12,-2-1 496,-6 4-305,5 6 1,-12 6 194,4 4 1,-10 7 233,-4 2-438,-4 6 0,-1-3 169,0 7 1,-7-6 88,-2 1-381,2 6 1,-6 0-214,3 3 1,-2-3 52,-3-1 1,2-1-224,4 1 0,-4-9 33,3-6 0,3-1-195,3-8 1,6-2-252,3-8 455,6-3 1,-3-11-165,6 0 1,1-1 52,4 1 0,3 3 399,6-3 0,0 10-201,0 4 317,1 3 137,-1 2 1,-2 2 615,-2 3-638,3 3 1,-12 7 29,4 4 166,3 3-112,-7 7-98,6-1 0,-9 5 68,-3 1 1,4-1-194,-4-5 0,-1-1-181,1-3 1,0-4-8,5-6-383,-6 1-26,4-7 211,-4-2 84,6-6 0,6-13-480,4-6 386,2-6 0,0-8-441,2 0 429,-9-7 0,18 10 62,-9-3 0,5 5 252,0 4 1,-3 3-55,3 7 248,-3 6 1,-2 2-102,0 6 0,-6 2 52,-3 2 1,-3 6 769,-2 9-606,-7 3 0,-1 13 400,-6 2-387,-6 5-99,4 0 1,-11 2-260,3 4 0,2-4 129,-2 3 0,5-9-61,-4-4 0,5-4-124,-1-2-325,4 0 185,0-5-869,7-9 673,2-14 0,12-16-636,4-13 1,3-1-4,1-7 692,6-1 0,-2-10 314,5 1 0,1 0 0,5 4 0</inkml:trace>
  <inkml:trace contextRef="#ctx0" brushRef="#br0">9157 12226 8224,'9'0'-13,"1"0"1,-7 2-63,2 2 400,-4 4 1,-1 13 286,0 3 1,0 9-164,0 5 1,-1 3 87,-4 1 1,2-4-156,-7 0 0,7-5 62,-2 5 1,4-6 153,1 1-300,0-9 1,1-4 137,4-6-631,3 1 222,6-7-159,0-2 0,7-14-84,3-6 0,7-7 83,2-7 0,0-7-205,-4-3 1,-1 3-236,1 2 1,-7 3-466,-3 2 0,-3 6-904,-2 3 1942,0 3 0,0 2 0,1 0 0</inkml:trace>
  <inkml:trace contextRef="#ctx0" brushRef="#br0">9683 12354 9000,'6'8'513,"2"-2"-1217,6-6 317,0 7 112,1-6 1,5 6-495,4-7 769,3 0 0,7-7 0,3-1 0</inkml:trace>
  <inkml:trace contextRef="#ctx0" brushRef="#br0">10223 12383 8084,'14'0'0,"-4"0"540,-1 0 882,-6 0-934,10 0 1,-5 0-189,6 0 1,-4-2-258,-1-3 0,2 4-437,8-4 1,-2 3-20,7 2 1,0 0-6,4 0 0,1 0-346,-1 0 1,5 2 268,0 3 0,1-2-317,-6 6 812,1 1 0,5 4 0,3 0 0</inkml:trace>
  <inkml:trace contextRef="#ctx0" brushRef="#br0">11005 12397 8084,'21'0'-582,"-1"0"-73,4 0 1,3 0 673,-4 0 47,-2 0-27,6 0 1,-10 0 300,7 0-26,-7 0-170,4 0 1,-2-2 166,0-3 0,1 4-358,-1-4 0,-2-1-488,7 1 535,0-6 0,4 3 0,1-6 0</inkml:trace>
  <inkml:trace contextRef="#ctx0" brushRef="#br0">12100 12226 8062,'9'0'0,"1"0"0,-7 6 0,3 2 0</inkml:trace>
  <inkml:trace contextRef="#ctx0" brushRef="#br0">12768 12269 8040,'35'-7'-1,"-4"6"-264,7-4 0,0 4-434,5 1 0,-5 4 699,0 1 0,-7 6 0,2-1 0,4 2 0,-1 2 0</inkml:trace>
  <inkml:trace contextRef="#ctx0" brushRef="#br0">15867 11999 7982,'-15'-10'0,"-4"1"0,3 1 0,-3-2 28,3-2 169,-4 10 0,2-6-449,-5 3 144,-1 4 90,-5-5 1,-4 4-413,0-3 196,-6 4 155,2-6 0,-7 6-119,-3-4 219,2 3-265,-4-4 410,7 0-78,-1 4 1,5-9-323,0 6 489,0-6-111,-4 10 0,-7-7-84,-3 3-38,-4 4 0,-7-6-1124,-3 7 993,3-6 154,-1 4 0,7-4 1,-1 1 0,-4 1-6,4-1 11,-12 5 1,1 0-150,-7 0 1,-3 0 106,8 0 194,3 0-151,11 0-16,-6 0-36,-2 0 1,-3 0 4,-3 0 0,2 0-128,-12 0-1158,13 0 1303,-1 0 1,10 0-147,-2 0-421,2 0 545,-10 6 1,2-4-3,-8 2 0,2 3 46,-3-2 1,10 4 352,4-4 1,4 6-367,1-2 1,-5 4 10,1 1 1,-6-4 27,6-1-47,-7 1 4,9 4 1,2 0 41,10 0-43,3 0 0,6 5 53,0 0-59,6 0 0,-9-3 208,3 3 1,4-3-229,0 3 0,0 3 576,0 2 0,3-2-730,7 1 0,-1-4 723,6 5-575,0-7 158,11 10 1,0-9-205,3 5 24,4-5 20,-5 2 0,7-5 6,4-1 1,0 0 12,9 0 1,-2-1 92,12-4 1,1 4-74,9-4 0,0-1 108,4 2 1,3-6-100,-3 6 1,3-7 16,2 2 1,0-2 14,-1 2 0,1-4 51,0 4 1,10-3-4,4-2 0,10 4-156,-1 1 0,-3 0 125,-1-5 1,-4 0-27,-1 0 0,1 5 10,4-1 0,4 1 72,10-5-1555,-3 0 1468,4 6 1,-7-4-29,-4 3-115,4-4 1,-9-1 373,10 0-254,4 0 0,-33 0 0,1 0 11,0 0 1,-1 0 0,0 0 0,-2 0 54,36 0 0,5 0-61,-10 0 0,-29 0 0,1-1-121,0-2 0,-1 1 0,5 1 1,0 0 76,-2-1 1,0 0 0,-1-1 0,0-1 42,-3 2 1,-1 0 0,4-4 0,0 1-84,-1 0 0,0 0 0,3 1 1,1 0 11,-2 0 1,0-1 0,2 0-1,-1 0-52,-3-2 0,-1 0 0,0 0 0,-2 1 29,32-3 0,0-4-18,4 4 0,-5-4 39,0-1 0,-6 4-17,-8 1 1,-8 1 113,-7-1-98,-5-4 107,-9 5 0,-6-5 16,-3 4 0,-4-4 680,-6 4 0,2-5-643,-6-5 0,0 1 68,-5-5 1,-7 0-154,-2 0 0,-10-4 266,-5 3 0,-4-1-280,-5 1 0,-7-1 72,-12 6-63,-7 0-312,-12 5 0,-4 1 251,-1 4-1382,6-4 1265,-6 12 0,-1-6-38,33 6 1,-2 2 0,-7 2 0,0 1-285,1 0 0,0 1 0,0-1 0,0 0 465,2 0 0,0 1 0,1 0 0,0 1 0,-5 3 0,-1 1 0,1 1 0,-1 1 0</inkml:trace>
  <inkml:trace contextRef="#ctx0" brushRef="#br0">16194 11643 7959,'0'-8'1444,"0"2"-1285,0 6 1,0 6-44,0 4 0,0 4 214,0 5-149,0-3 0,0 4-26,0-5-91,0 5 0,-6-3-6,-3 7 1,-9-5-201,-1 5 1,-6-7-150,1 2 0,-3 2-420,-1-2 1,6-5 189,3-5 1,3-6-877,2 2 1397,6-3 0,-5-2 0,12-7 0,-5 0 0</inkml:trace>
  <inkml:trace contextRef="#ctx0" brushRef="#br0">16010 11913 7959,'14'7'-126,"0"-1"51,0 3 0,-4 9 238,-1-4 1,-4 3 31,4-2 1,-5 0 139,0 4-112,-2 4-157,-2 5 1,-2-3-183,-2 4 0,0-6 70,-5 6 0,4-2-162,-4-8 1,6 0-148,-2-5-324,3 0 468,2-6 1,7-14-25,2-13 1,5-2 227,5-3-138,-3 1 105,11-6 1,-5 1 345,6-1-201,-5 7 8,3-5 0,-3 10 80,5-7 0,-6 7-130,-3-2 1,-5 3 24,-4 2 0,1 5 2,-6-1-264,-1 1-93,-4-6 1,0 6 88,0-1 0,-1 6-93,-4-6 1,2 7 270,-7-2 0,1-1 0,-5 1 0,4-4 0,1 4 0,4-1 0,-5 1-6,7 3 1,-5-4 219,4 6 405,2 0-134,-4-6 87,6 4-99,0-4-67,0 6-240,0-6 1,4 2 113,1-5-13,0 6-170,-5-4 0,0 6-195,0-4 63,0 4-46,0-6 106,0 7-227,0 0 131,0 7-313,0-6 198,0 12-204,-6-12 166,4 6-301,-4-7 497,6 6-112,0-4 128,0 4 189,0-6 148,0 0-56,0 6 1,0 2 272,0 6-335,0 0 0,0 5 26,0 0 217,0 7-141,0 2-104,0 8 1,4 9-55,1 2 0,5-1-17,-6 6 0,8-6-114,-3 1 1,8-9-130,2-5 0,2-14-392,-2-5 1,-3-9-480,3 0 523,3-10 242,-7-3 1,11-17-779,-7-3 434,0-10 224,-11 1 0,-2-5 335,-6-1 0,0 0 0,-6 1 0,-2-1 0</inkml:trace>
  <inkml:trace contextRef="#ctx0" brushRef="#br0">16294 11501 7959,'8'0'0,"5"0"3,-4 0 1,4 8 68,1 6 1,-5 2 562,1 8-269,-7-1-128,10 12 1,-10-5-709,6 3 236,-6-3 0,10-8 1,-5-1 233,6-7 0,0 0 0,1 1 0</inkml:trace>
  <inkml:trace contextRef="#ctx0" brushRef="#br0">16607 11558 8079,'19'-6'-6,"0"-4"0,6-1-928,-1 2 379,3-4 640,1 5 1,0-1 570,1-1 0,-7 2-384,-3-1 1,-3 2-186,-2 7 0,-5 0 61,1 0-65,-7 0 1,2 8-798,-10 7 341,-3-1 235,-12 13 0,-3-1-185,-5 8 310,0-1 51,-1 2 0,1-5 60,-1 3 0,2-10-12,4-4 0,7-3 599,6-2-477,7-6 1,3-1-60,10-7 1,9-2-218,4-3 236,4-9-69,8-8 0,-3-6-677,6-1 252,-13 1 35,8-1 0,-12-4-249,2 0 0,1 1 172,-10 9 0,2 1 368,-11 3 0,-1 7 0,-4-2 0,0 3 0,0-3 0</inkml:trace>
  <inkml:trace contextRef="#ctx0" brushRef="#br0">16948 11430 8079,'-16'6'-647,"-3"4"323,3 9 495,-4-3 0,1 9 513,0-6 0,-2 6-253,2-1 0,4 6-160,-4-2 0,1 4-61,-1-9 1,4 4-78,-4 2 1,4-6 55,6 1-117,-4-6 35,12 2-320,-6-6 193,7 0 0,7-6-162,2-3 0,5-3 30,5-2 0,-1-2-102,5-3 0,1-1 142,5-3 0,-7-4-271,-3 3 338,3 4-46,-6 0-28,4 6 426,-12 0-142,-2 6 36,-6 2 0,-6 8 114,-3 3 0,-10 3-150,-5 6 0,-5 1-20,-4-1 1,-1 5-33,-4 1 1,3-3 15,6-7 1,3 1-329,2-6 101,3-6-439,13-7-334,2-6 607,6-6-93,6-8 1,4-10-223,9-9 0,3 3 186,6-4 0,6 6 113,-1 4 1,-2-1 61,-7 6 1,-2 0 147,-3 5 487,-3 6-323,4 2-89,-12 6 1,3 11 1114,-6 3-782,0 10 1,-5-2 1000,0 6-883,0 1 1,-5 4-27,0 0 1,1 0 45,4-4 1,0 2-221,0-2 1,0-4-209,0-11 1,1-1-579,4-4 353,3-2 181,6-7 0,0-8-1038,1-7 550,-1-5 47,0-9 0,0-1-268,0-3 0,1 2 292,-1-7 1,2 5-57,3-5 0,-5 6 155,0-1 1,0 8 181,-4 1 0,-4 7 359,-1-2-218,-4 3-9,-1 8 433,0 2-243,-6 6-45,-2 0 1,-8 6 92,-3 3 1,4 6 64,-4 4 1,-2-4 209,2 4 1,0-3-110,5-2 0,5 2 96,-1 3 0,7-8 16,-2 3-306,4-3 11,1-3 0,7-1-318,8-7 94,5 0-18,9 0 0,1 0 13,3 0 1,8-2-183,6-3 0,5 2-438,-4-6 1,2 6 265,-7-2 235,3-3 1,-10 0-1,7-6 1</inkml:trace>
  <inkml:trace contextRef="#ctx0" brushRef="#br0">14517 11700 8020,'-21'-14'-549,"-1"0"384,-6-1 0,-2 6-134,-4 0 0,-3-1 97,-11-4 1,2 1 262,-6 4 1,5-2-46,-5 6 1,9-5 150,-4 6 1,10-6-76,-5 5 0,1-4 126,-7 4 0,-4 1-177,-10 4 0,1-5-256,-10 0 1,8 0 156,-9 5 0,11-4 56,-1-1 1,1-5-21,-6 6 1,-1-6-12,28 8 0,0-1 1,-39-6-18,38 7 1,1-1 0,-32-6 81,5 4 0,1-5 19,-5 6 1,-7-3 66,38 5 0,0 0 0,-39-1-67,38-2 0,1 0 0,-32 2 19,1-2 1,-1-1-13,6 1 1,-7 0-87,-7 5 0,1-4-195,36 1 1,1 1-1,-37-3 47,7 5 1,0 0 134,-4 0 1,-3 0-37,37 0 1,-1 0 0,-2 0 0,1 0 69,1 0 1,1 0 0,-37 0-40,8 0 0,3-1 64,-8-4 0,35 4 0,-2 0 11,1-1 0,-1-1 0,-1 2 0,1 1 197,-37 0 0,7 0-245,7 0 0,-1 1 131,-4 4 1,-2-2-93,-2 7 1,-3-1-102,38-2 1,0 1-1,-36 7-156,9 4 1,-2-3-172,3 3 0,-4 2 256,-1-2 1,-5 1 105,0-1 0,2-3 104,8 3 0,4-2-30,10 2 0,-6-3 280,5 3 0,-10 3-90,6 2 0,-3-2-109,3 2 0,2-1-189,3 6 0,8 4 158,6 0 1,6 2 154,-1-2 1,5-2-316,4 7 0,-1-4 56,6 3 0,-5 1-47,5 5 1,2 0 270,7-1 0,4-4-236,6 0 1,0-5 288,0 5 0,2-6-181,2 1 1,9 2-87,6-2 0,5 0 153,-5-4 0,6-6-88,-2 1 0,6 0-23,4 4 1,3-4 50,7-1 1,11-4 3,3 5 0,9-7-335,0 2 1,4-3 279,1-2 1,0 1-30,0-1 1,-30-7-1,2 0 19,1 1 1,2-2-1,2-1 1,0 0-28,2 0 0,0-1 0,-3-1 0,-1-1 8,-1 3 1,0-1 0,4-1 0,0-1-247,0 3 0,2 0 0,2-3 0,1-1 284,-2 1 1,0 1 0,-1-2-1,-1 1 58,-5 0 0,0 0 0,7-1 0,1 0-25,-1 1 1,0 1-1,1-2 1,0 1 100,4 0 0,-1 1 0,-4-3 1,-1 1-31,-1 2 0,0-1 0,7-1 1,3 0-76,-1-2 1,0 2-1,0 1 1,-1 0-40,-1 0 0,0 1 0,-4 2 1,0 0 5,1-3 0,1 0 1,2 4-1,1-1-71,4 0 0,-1 0 0,-4 1 0,0 0 33,-2 1 1,-1 1 0,-2-1 0,0 1-69,0 2 0,0-1 1,4-1-1,1 0 2,2 2 0,0-1 0,-2-1 1,-2 0 60,-3-1 1,0 0 0,4 0-1,1 0-77,-1 1 0,1-1 0,4-2 0,0-1 40,-2 1 1,0 0 0,-1-4 0,0 1 47,-1 0 0,0 0 0,1 0 0,2-2-22,6 0 1,1 0 0,-5 0 0,-1-2-238,0 0 0,1 0 0,3-2 1,0 0 301,1-3 1,0 0-1,-1-1 1,-2 0 40,2-1 1,-2-1 0,-2 1 0,-2-1-54,3-4 0,0-1 0,-1 3 0,1-1 60,2-3 1,0-1-1,-6 1 1,-1 0-240,-2 0 0,-1-1 0,3 0 1,0-2 193,0-2 0,0-1 0,0 1 0,-1 0-109,-3 0 0,-1-1 0,-3 1 0,-2-1-53,-6 1 1,-1 0 0,3-1 0,0 1 32,-2 0 0,-1-1 0,0 3 0,-1 0 10,27-18 0,-4 0 89,-10-1 1,-11-3-156,-12 3 0,-14-3 586,-10-1 0,-11-7-358,-8-3 1,-10-2-100,-14 2 0,-2-4 701,-12 4 1,-1-5-575,22 27 1,0-1 0,3 1 0,1 0 16,-4-3 1,0-1 0,5 0 0,0-1-79,-4-1 0,-2 1 1,1-1-1,-2 2-3,-6 2 1,-3 3 0,-3 2 0,-2 2-61,-4-2 0,-2 2 1,0 4-1,-1 2-190,0 1 1,-1 3 0,-7 5 0,-3 2-11,-10 2 1,-1 3 0,0 2 0,-2 4-768,20 0 0,-2 2 0,-2 1 975,-3 2 0,-1 2 0,-2 2 0,-6 2 0,-3 1 0,1 2 0,17-5 0</inkml:trace>
  <inkml:trace contextRef="#ctx0" brushRef="#br0">7778 13761 8147,'0'-7'311,"6"2"-258,3 10 0,9 2 122,1 8 0,4 4 188,-4 0-34,0 6-293,2-3 1,-5 8 27,3 3 1,-4-4 93,0-1 1,-6 4 100,1-9 1,-7 7-120,1-6 0,-4 3 6,-4 1 0,-6 2-71,-9 4 0,-1-4 6,-4 3 0,-3-3-206,3-2 67,4 1 38,-7-7 0,10-2 86,-7-6 0,8 1 224,2-1 293,0-6-429,12-2 1,-3-6 29,10 0 0,5-1-43,9-4 1,3-3 40,6-6 0,1-2-532,-1-3 177,7 3-247,-5-4 0,9 7-910,-5 3 927,5-2-163,-9 10 1,5-4 565,-7 6 0,1-6 0,-1-2 0</inkml:trace>
  <inkml:trace contextRef="#ctx0" brushRef="#br0">8446 14288 9110,'0'14'2333,"0"0"-2703,0 0 169,0 0 154,0 1 47,0 5 0,6 2 0,2 7 0</inkml:trace>
  <inkml:trace contextRef="#ctx0" brushRef="#br0">9811 13491 8147,'-8'29'-584,"0"-1"396,3 1 0,2 7 738,-6 7-302,-1-1 1,-4 14-377,0-4-1,-1 3 75,7 2 0,-3-7-241,7-2 135,-7-17 15,9-4 0,-4-13 65,6 1 1,0-9-11,0-6 1,1-14-175,4-15 1,3-7 92,6-11 0,0 1 171,1-6 0,5 1-124,4-1-915,3-3 1039,7 11 0,-4 1-36,4 10-143,-4 3 280,-2 1 1,1 7 154,-1 3 0,-6 10-36,-3 4 1,2 3 160,-2 2 0,-1 4-97,-3 5 0,-1 2 556,0 13 1,0 6-829,1 8 134,-8 3-11,0 8 1,-2 6-274,-1 7-333,1-1 183,-5-4 0,0 3-296,0-3 0,0-5 21,0-14 563,-6-10 0,4-1 0,-3-3 0,4 3 0</inkml:trace>
  <inkml:trace contextRef="#ctx0" brushRef="#br0">9996 14032 8147,'-15'-35'-640,"1"6"1,6 3 638,3 7 0,4 0 405,1 4 0,5 1-271,-1 0 1,12 5-47,-2-1 1,5 7-185,0-2 202,-3-3-27,5 7 1,-7-6-239,0 7-71,0 0 221,-6 7 0,3 1-114,-6 6 0,0 2 97,-5 3 0,-5 3-43,0 6 1,-6 5 48,2 0 0,-9 1-1,-1-6 1,0-4 43,5-1-34,0-5 1,4-2-1,1-7 84,0-6-70,1 4 1,0-11-189,3-5 0,3-2 44,-2-13 98,2 0 0,2-4-20,0 0 1,-5 4 47,1 0 1,-3 12-44,3-3 503,2 11-204,-11 4-31,12 14 0,-10 10 43,6 9 1,-5-3-68,6 3 1,-1 2 123,5-2 1,0 5-101,0-5 0,0 0-43,0-4 1,2-7-3,2-3 0,4-4 11,6 0 0,5-8-312,0-2 88,7-3 49,-11-9 0,12 0-180,-3-8 68,-4-5-154,7-2 1,-6-7-216,3 1 1,-4 1 106,-6 3 0,1-3-87,-1 4 1,0-4 110,0-2 1,-1 1 349,-4 0 0,4 5 0,-5-3 0,6 4 0</inkml:trace>
  <inkml:trace contextRef="#ctx0" brushRef="#br0">10564 13477 8147,'10'0'0,"-1"0"-469,1 0 295,10 0 1,-4 0 587,3 0-163,-3 0 1,3 5-157,0 0 1,-2 1-238,-7-1 1,2-4 134,-2 4-168,-4 3 1,0-5-45,-6 7 242,0-7-4,0 9 0,0-8-223,0 5-71,0 0 221,-6-1 0,3 3-127,-7-6 217,7 6 153,-3-3 1,7 6-146,4 1 0,-2-1 179,7 0 0,-1 2-114,5 3-40,-6-3-23,5 10 1,-11-4-31,2 7 77,-2-7-76,-2 5 1,0-5 17,0 6 0,-6 1-28,-4-1 0,-3 1-23,-1-1 1,-5-4 17,0 0 0,-4-7-7,4 2 1,-2-10-80,2-4 1,3-3 90,-3-2 0,5-7-397,5-2 172,-4-16 4,12-5 1,-6-10-87,7-3 0,2 6 189,3-6 1,4 2 30,10 8 1,-3 1 11,3 8 0,-2 4-3,2 6 1,-3 6 393,3 3-173,-10-3 1,4 7 295,-5-6-174,6 14-74,-6-6 0,-2 12 23,-6-4 1,0 4-158,0 1 0,0 0-10,0 0 0,0-4 27,0-1-370,0 1-181,0-2 282,0-2-120,0-6-95,-6 0 219,-2 0 0,-1-5-260,-1 1 444,1-1 0,-6 5 0,1 0 0,-5 2 0,0 2 0,-4 4-13,4 6 1,-7 2-36,3 3 1,-3 5 672,3 9-334,2-3-159,7 5 1,1-2 712,4 0-431,2 0-163,7-4 1,2-7 111,3-3 1,9-3-189,10-2 0,3-6-99,1-4 0,7-2 21,3-2 1,-2-11-307,2-3 1,-2-12-622,2-2 452,3 0 204,-11-13 0,0 10-649,-6-2 444,0 3 138,-2 8 1,3-5-11,-6 4 1,-2 2 250,-7 2 0,3 5 0,-4 4 0,-3-2 0,1 10 142,-7-4-48,0 6-24,0 6 0,-2-3 655,-3 7-334,4-1-120,-6 12 0,7-4 155,0 7 1,0-4-21,0 9 1,0-4 93,0 8 0,0 2-166,0-2 1,0 5-157,0-5 0,5 1-793,0-6 351,0-6 248,1-1 1,2-7-1316,6 0 713,-6-6 200,5 5 0,-6-12 418,8 4 0,5-10 0,2-3 0</inkml:trace>
  <inkml:trace contextRef="#ctx0" brushRef="#br0">11702 13491 8147,'-8'15'-166,"3"-1"717,10 0 1,7-1-344,7-4 1,2 2-185,-2-6 1,3 0 54,6-5 1,1-2-165,-1-3 0,1-3-767,-1-6 446,1-6 264,-7 4 1,1-11-880,-8 3 1021,2-2 0,-9-3 0,6 1 0</inkml:trace>
  <inkml:trace contextRef="#ctx0" brushRef="#br0">11815 13449 8147,'-20'42'11,"-2"-5"0,-7 4 82,1-3 0,6-2 203,3 2 1,-2-5 29,2 5 1,2-6-149,7 1 1,-1-10-125,7-4 0,-1-3-122,5-2 46,0-6 59,6-1 1,8-11-337,10-5 203,3 0-83,8-12 0,1 2-104,7 0 1,4 0 145,1 5 0,-6 1 14,-4 4 1,-6 2 25,1 7 0,-9 7-80,-5 2 1,-4 6 440,0 3-138,-8 5-74,0 11 0,-7-2 638,0 6-327,-7 0-157,-7 4 1,-3 1 81,-7 0 0,5-7-1,-5-3 0,-1-4 85,-8-6 0,3 3-136,-3-7 1,3-5-73,1-5 0,6-6-256,-1 2 60,7-3 48,2-9 1,9-7-1078,6-10 525,0-2 178,13-9 0,-2-1-193,12-7 1,1-6-18,5-3 0,4-2 568,0 2 0,6-10 0,-2 4 0</inkml:trace>
  <inkml:trace contextRef="#ctx0" brushRef="#br0">12413 13378 8147,'14'1'0,"0"4"0,-5 4 183,1 10 0,-7-1 380,2 5 0,-11 6-300,-9 4-22,1 7-60,-13-10 0,0 11-74,-6-3-450,0-4 342,5 1 1,1-8-149,3-3 1,10-4-187,9-6-26,-3-6 1,8-1 55,0-7 0,6-5-46,9 0 0,0-9 178,4 4 383,-3-5-219,11 7 1,-5-5-21,7 4 0,-2-2 76,-4 6 1,2 0 274,-6 5 0,0 2-70,-4 2 0,-1 9 136,0 6 0,-1 6-27,-4-1 0,-3 3 39,-6 1 1,0 5 135,0 1-360,0-1-9,0-5 1,-1-1-96,-4-3 212,4 3-246,-6-12 0,7 1-312,0-6 98,-6-7 1,4 2-367,-2-10 1,2-8 34,2-6 0,2-12-337,2-3 1,0-3-416,5-1 1259,-6-10 0,10 4 0,-5-13 0</inkml:trace>
  <inkml:trace contextRef="#ctx0" brushRef="#br0">12612 13363 8135,'0'21'-48,"6"-5"47,-5 11 1,7-7 67,-3 4-60,-3 3 93,4-5 0,-1 2 210,-1-1 0,6-5-365,-5 1 0,6-10-263,-2-4 0,4-4 140,1-1 0,0-6-152,1-3 1,3-10 329,1-5 0,7-9 0,-4-4 0</inkml:trace>
  <inkml:trace contextRef="#ctx0" brushRef="#br0">12910 13392 8121,'8'-8'0,"0"-3"42,-3 6 1,-4 2 178,4 8 1,-5 4 79,-5 10 1,2-1 154,-6 5 1,-2-4-115,-8 5-103,3 0-198,-5-2 1,5 3-118,-2-6 1,2 0-76,-3-5 0,3 3-901,2-2 256,0 2-627,-1-15 1054,1 4 1,5-8 368,-1-2 0,7 1 0,-2-7 0,4 7-217,1-3-39,0 6 103,0 0 401,6 6 0,-4 2 290,2 6 1,3 2-240,-3 3 0,3 3 142,-3 6 0,-2-4-47,3 0 1,1-5 29,-1 4 0,0-4-515,-5 5 73,0-7 110,0-2-599,0-3 197,0-10-148,0 4 40,0-6 0,0-8 159,0-6 0,4-2-11,1-8 0,1 6 114,-1-6 1,-2 5-54,7-5 0,-1 7 242,5-2 87,1 3-115,-1 2 1,5 0 134,0-1 1,4 6-27,-4-1 0,5 7 183,-5-1 1,5 2 47,-5 2-110,0 6 1,-7 2 200,-2 6 0,-4 1-58,-6-1 1,-13 6 129,-5 4-124,-8 3-234,-2 1 0,-7 2-80,-3 4 129,3 2-81,-6 7 0,13-2-64,-1-3 1,3-5 17,7-10 1,0 1-241,4-10 1,6 2-105,-1-11 1,7-2-316,-1-8 1,4-3-856,4-6 738,4-6 247,6-3 1,1-5-18,-1 0 0,5 1 474,0 3 0,0 2 0,-5 3 0,0 8 0,0-3 0,1 3-31,-1 3 1,-6 3 41,-4 10 0,-2 3 1131,-2 6-589,0 6-295,-6 3 0,-1 3 503,-2-2-377,-4 3-43,5-5 0,-4 6 138,2 1 0,-1-2-232,6-4 1,-4 3-222,4-7 0,-4 4 61,4-4-432,0 0-504,5-4 465,0-8 160,7-7 1,-1-7-107,3-8 1,4-5-16,-3-4 1,7-3-112,2-1 0,0-1 185,-5 1 1,0 1 65,0 3 0,1 2 101,-1 3 0,-1 3 272,-4-2 1,2 6 587,-6 3-449,6 6 103,-10-3 231,12-1 32,-11 6 410,10-6-679,-10 7 1,9 7 59,-6 2 0,-1 5-117,-4 5-48,7-3-120,-6 11 0,7-10 110,-3 7-64,-3 0-101,10-2 0,-4-2-61,6-5 1,1-1-24,-1 0 1,2-5-177,3 1 0,-4-7 21,4 2 1,2-7-143,-2-7 0,0-2-89,-5-13 1,3 0-239,-2-4 0,2-2-372,-8-3 497,-2 3-119,5-11 1,-8 11 577,5-4 0,-6-8 0,3-2 0</inkml:trace>
  <inkml:trace contextRef="#ctx0" brushRef="#br0">13820 13847 8088,'-14'-7'-471,"8"4"189,6-6 499,12 6 0,7-5 350,10 3 1,2 3 15,12-2-329,12-4-547,4 0 1,16-6 45,1-1 0,3 1-44,-8 0 0,-9 1-287,-15 4 0,-9-2 199,-5 6 379,-15 0 0,1 5 0,-11 0 0</inkml:trace>
  <inkml:trace contextRef="#ctx0" brushRef="#br0">14488 13634 8074,'21'-7'-583,"-5"6"569,11-6 0,-5 7 139,6 0 0,7 2-7,3 3 1,1 1 126,-1 3 0,-2 4-94,-2-3 0,-6 2 112,1 2 1,-7 2 338,-8 3-252,-6-3-132,-2 11 1,-14 0-429,-6 6 179,-13 6-362,-9-2 0,-12 7-3,1 3 1,0-7 131,4 2 1,8-13-82,7-1 1,1-9 344,8 0 0,-3-6 0,8 1 0,3 3 0</inkml:trace>
  <inkml:trace contextRef="#ctx0" brushRef="#br0">15412 13122 7963,'-7'12'-597,"0"-1"641,7 13 1,0 6 487,0 8 0,-8 9-371,-6 6 0,0-4-242,-5-2 1,3-4 157,2-6 0,4-3 306,1-11-326,6-2-10,3-13-13,8-2 1,17-14-121,3-6 138,10-13-340,-1-9 1,10-7-96,0 1 0,1 4 144,-5 0 1,-6 6-19,1-1 1,-1 9 238,1 5 0,1 5 40,-6 5 1,0 2 450,-4 7-243,-7 7-158,-1 7 0,-9 16 410,-2 12-272,-4 1 83,-12 19 0,-2-10 143,-6 9 1,-2-2-189,-3-2 0,1 0-129,-5-1 0,5 6-60,-1 0 1,-1-5-207,1-5 1,-2-13-106,2-1 171,4-13 27,-6-4 1,7-13-882,0-3 386,-7-4 146,5-14 1,-4-4-263,6-16 1,4-3 262,1-7 0,1 0 402,-2 1 0,-2-1 116,2 0 0,-1 2-116,2 3 0,1 4 0,3 5 0,3 1 0,-4 6 0,6 6 0,0 6 0,0 7 177,0-3 0,5 9 305,-1 7 1,6-1-167,-5 10 0,4-3 109,-4-2 0,4 5-132,-4 0 1,0 0-85,-5-5 1,0 0-15,0 0 56,0 7-73,-6-11 0,2 7-281,-5-12 27,6 6-296,-4-10 70,7 6 1,0-14 99,0-2 0,0-4-42,0-1 1,7-5 81,2 0 0,9-5-30,1 5 1,4 0 222,-4 5-168,6 0 52,-9 6 1,10-3 108,-7 6 93,6 1-130,-16 4 1,10 0 83,-9 0 0,-4 1-18,-1 4 0,-4 3 148,-1 6 1,0 0-108,0 0 1,0 1-24,0-1 0,-4 0-107,-1 0 25,-6 0 0,3 1-421,-6-1 193,6-6-38,-5 4 0,10-10-514,-6 3 530,5-4 1,-2-9 260,6-6 0,0-6 0,6-9 0,2 1 0</inkml:trace>
  <inkml:trace contextRef="#ctx0" brushRef="#br0">15995 13292 7963,'29'-12'68,"-1"2"0,5 4 167,1 6 1,-8 1 6,-7 4 1,-3 3 0,-2 6 0,-1 7-58,-3 3 0,-4 2 52,-6 3 0,0 1-148,0 3-140,-6-3 89,4 5 1,-9-11-140,6-1 1,-4-5 201,4 1-226,0 3 0,12-8 46,2 0 1,4-1-140,1-9 0,0 3 165,0-2 64,7-4-21,-5 12 1,4-5 16,-6 6 1,5-5-37,0 1 1,0-1 6,-5 5 1,-4-4 50,-1-1 0,-5 1 1,0 4 0,-2 0 30,-2 1 0,-8-1 69,-6 0 0,-2 0 135,-8 0-237,1 7 3,-12-5 1,2 4 195,-10-5-14,10-8-86,-15 6 0,18-11 40,-3 2 0,10-4-123,4-4 1,4-6-133,6-9 1,6 2-108,12-7 1,4 5-428,15-5 0,-1 6-751,11-6 703,0 6 332,-2-2 0,4 1-400,-7 0 739,0 0 0,2-1 0,1-3 0</inkml:trace>
  <inkml:trace contextRef="#ctx0" brushRef="#br0">16251 13022 7963,'-53'-36'-337,"-4"3"1,-2 4 354,-7 6 0,3-1 4,6 10 1,6-2 396,4 11-1256,3 0 1057,1 12 0,-6 2-21,-3 10 0,1 3-78,-1 7 0,2 4 20,-2 0 0,3 7-47,6-3 1,2 5-118,3 0 0,8 2 45,6 4 118,7 9-67,3 1 0,3 12 87,6-4-1111,0 3 1055,5 3 1,2-3 14,2-3 0,6 4-260,9-4 0,5 4 262,9 1 0,6-6-41,-14-34 0,2-1 0,32 21-20,-25-29 0,3-2 0,0-1 1,2-1 17,-2-3 0,2-2 0,38 9-33,-1-3 0,-29-13 1,2-2-20,5-1 1,1-2 0,0-2 0,1-2 4,-1-1 1,-1-2-1,-7 0 1,-1-2-47,1-1 0,1-1 1,-2-1-1,-1-2 76,5-3 0,0-1 1,-4 0-1,0-1 179,-3 0 0,-1-1 1,-3-4-1,-2 0 74,24-20 1,-5-7 10,-14 2 0,-10-4-230,-4 5 0,-10-2 134,-4 1 1,-6-2-374,-8-7 102,0-6 104,-13-8 1,5 29 0,-1 0-283,-6-3 1,-3 0 0,-3-3-1,-1 1-67,-3 2 1,-2 0 0,-6-2 0,-4 1 60,-2 2 1,-2 3 0,-5 2 0,-3 3 93,-2 6 1,-2 3-1,-1 5 1,-1 3 46,-2 6 1,0 3 0,-4 2-1,-1 5-1015,-9 5 0,-1 5 919,1 6 0,0 2 181,0 3 0,0 2 0,0 7 0,0 2 0,0-3 0,0 0 0</inkml:trace>
  <inkml:trace contextRef="#ctx0" brushRef="#br0">7891 15482 8295,'7'-15'0,"2"1"0,5 6 0,5 4 210,10 2 1,2 2 34,7 0 0,-1 2 194,0 2 1,3 4-278,-7 6 1,-1 2-54,-9 3 1,1-3-145,-10 3 0,2 3 98,-11 2 0,0 3-71,-5 1 0,-2 2 91,-3 3 0,-3 4-79,-6 5 80,0 1-88,0 0 1,0-6 22,-1 1 1,3-8 13,2-1 0,4-2 4,6-8 0,0-5-53,0-5 0,8-4-10,6 5 0,5-7 255,5 1 0,7 0-118,-2 0 0,2-1-46,-2 7 1,-6-1 74,1 6 0,-7-1 5,2 0 1,-4 0-1,-6 1 0,-3-1 101,-6 0 1,0 0-4,0 0 1,-3 5 175,-6 0 1,-4 7-396,-15-3 1,1 4 72,-11 2 0,0-6-273,-5 1 0,-4-5-255,0 5 0,4-12-446,5 2 1,11-9 162,-1 0 0,15-5-508,4-5 0,7-4-163,7-10 1385,9 3 0,14-11 0,9 5 0</inkml:trace>
  <inkml:trace contextRef="#ctx0" brushRef="#br0">8645 16377 8251,'20'7'-22,"-4"1"11,3 6 0,-5 0 765,-4 0 1,1 2-397,-6 3 1,-1-2-359,-4 7 0,0 0 0,0 4 0</inkml:trace>
  <inkml:trace contextRef="#ctx0" brushRef="#br0">10067 15212 8128,'12'12'-119,"-2"7"0,2 8-432,-2 6 359,-4 10 0,0 3 576,-6 6 1,-1-5-167,-4 5 0,-7-4-66,-7 4 0,-5-6-90,5 1 1,0-9 2,5-5 1,4-9 46,1-5-75,6-10 28,-4-2 1,7-9-142,0-3-103,13-9 61,-4-14 0,18-9-203,-3-5 0,8 1 110,1 3 0,6-3-93,-1 3 1,-3 8 212,-2 1 1,-3 15-22,-1 0 0,-1 11 93,0 3 0,-5 7 208,-5 12 1,-2 7 530,-2 12-361,-6 6-275,-1 13 1,-9 4 268,-3 1 1,-4 1-108,-10-1 1,3-1-100,-3 1 0,-1-2-1,1-13 1,0 1-198,5-6 0,-5-5 66,0-4-228,0-9 130,4-4 1,1-12-911,0-3 487,-7-4 145,6-13 0,-6-6-122,7-15 1,0 0 482,-1-10 0,1-2 0,-6-12 0,-2 0 0</inkml:trace>
  <inkml:trace contextRef="#ctx0" brushRef="#br0">10052 15908 8128,'0'-9'0,"0"-1"0,2 9-169,3 1 205,-4 6 53,6 8 1,-3 7 353,1 2-204,0-2-80,-5 6 1,0-7 57,0 4 1,0-2 6,0-3 0,0-8-12,0 3-280,0-3 219,0-3-1136,0-1 802,6-26 1,2 6-84,6-15 1,0 2 56,1-2 1,4 4-135,0 1 1,4 5 141,-4-1 0,5 8 215,-5 2 0,5 5-110,-5 0 0,0 4 192,-5 4 1,-5 4 48,1 7 47,-7-1-149,9 6 1,-10-2 81,3 5 1,-4-4-55,-1 5 0,-1-7 241,-4 2-155,-3-3 21,-6-2-467,0-6 0,1-3 125,4-10 1,2-9-651,7-10 377,0-9 437,7-3 0,1-19 0,6-4 0</inkml:trace>
  <inkml:trace contextRef="#ctx0" brushRef="#br0">10664 15425 8128,'19'0'-388,"0"0"194,0 6 121,-5 8 0,-6 8 107,-4 7 0,-2 1 57,-2 3 0,-2-1 174,-2 6 1,-3-5-134,-2 5 1,-4-7 5,4 2 1,2-4-189,3-5 1,2-4 215,2-6-187,0 1 1,2-8 42,2-2 0,4-3-22,7-2 1,5 0 32,4 0 0,1 1 20,-1 4 0,1 3-54,-6 6 0,0 0 8,-5 1 1,-1 5 39,-4 4 0,2-2 7,-6 2 0,0-1 136,-5 6 1,-5-1-52,0 1 1,-10-3 146,0-2 1,-8 3-118,-1-3 1,-4-4 82,-6-1 1,3-3-110,-7-2 1,5-6 8,-5-3 1,8-4-5,1-1 1,7-7 16,8-8 0,6-5-237,3-9 45,4 1-254,13 0 0,6-1-321,15 1 1,3-6 115,7 1 0,-5-5-367,0 5 0,-2-6 262,2 1 365,3 3 0,-11-12 0,5 2 0</inkml:trace>
  <inkml:trace contextRef="#ctx0" brushRef="#br0">11474 15226 8122,'0'8'-152,"0"9"-84,0-3 1,0 8 273,0-3 0,0 7 156,0-3 0,-6-1-231,-4 2 0,-2-2-6,-2 2 1,-1 1-155,1-6 0,0 0 116,0-5 0,-1-1-66,1-4 0,5 3 63,-1-8 79,7 1 0,-2-5 18,10 0 1,-2 0 116,7 0 0,4 0-101,5 0 1,0-2 38,-5-2 1,5 2 103,0-3-129,0-3-12,-5 7 0,5-10-59,0 6 31,0-6 0,-5 9-28,0-2 42,-6 2-22,-1 2 0,-7 6 40,0 4 1,-7 7 9,-2 2 1,-4 7 172,-1-3 3,0 10-194,0-3 1,-4 11 221,4-3-28,-3-3-182,15 0 0,-9-11 2,6-1 0,1-10-14,4 1 1,6-9 1,3 0 0,6-5-98,3-5 1,0-8-241,6-6 1,-5-6-210,4 1 0,-5-3 217,1-1 1,-4 4 21,0 1 1,-6 7 278,1 2 0,-7-1 0,1 9 0,-8-3 0,-4 2 0,-6 12-19,-1 0-93,1 6 71,6-3 1,-3 1 943,6 1-420,1 5-269,-3 1 1,6 11 623,-4-3-371,3-4-192,2 7 1,0-3 102,0 9 1,-1-3-110,-4 3 1,4 2-120,-4-2 0,3 0 38,2-4 1,0 1-107,0 3 1,0-5-117,0 1 0,0-7-106,0-8 1,7-6-61,2-3 1,5-5 125,5-5 0,-1-9-89,5-10 0,1-7-135,4-3 0,1-4-295,-1 5 1,-1-5 103,-3 5 1,-4-2 488,-5 2 0,-1-3 0,0-7 0</inkml:trace>
  <inkml:trace contextRef="#ctx0" brushRef="#br0">12018 15779 6337,'-4'8'-15,"-5"18"229,-1-7-151,7 0 0,5-11 67,12-3 1,2-10-54,8-4 1,-1-9-34,6-1 1,-1-6-51,-17 16 4</inkml:trace>
  <inkml:trace contextRef="#ctx0" brushRef="#br0">12697 15169 8050,'0'-22'0,"5"1"-213,-1 7 1,7 1-44,-1 4 618,3 3 145,1 6 0,0 6-362,0 3 0,-1 9-209,-4 1 0,-2 8 102,-7 1 1,-2 2-159,-3 8 0,-3-5 58,-6 5-49,0-6 158,-7 2 1,6 0-201,-4-1 1,0-6 62,5-8 0,-4-4-193,9 0 229,2-1 11,-5-6 166,10-2 22,-4-6-160,12 0 1,0 2 168,4 2 39,3-2-122,-6 11 0,8-6 164,-1 8 1,-1 5-142,-4 4 0,-3 3 99,-6 1 1,0 2-122,0 3 0,0-3 6,0 4 0,0-4 0,0-2 0,0-4-8,0-1 1,-1-10-189,-4 1-79,3-9-77,-4 1-114,6-6 1,0-1 30,0-4 1,0-3-162,0-6 1,0-8 142,0-7 1,0-4 167,0-5 1,2-8 206,2 4 0,-2-4 0,11 3 0,-7 1 0,3-1 0,4 0 0,-5 1 0,6 4 0,0 0 0,5 2-7,0-2 1,0 1-39,-5 4 0,1 3 73,-1-3 1,-1 4 149,-4 6 1,4 2-58,-4 7 0,4 1 165,1 4 0,0 3 212,0 6-220,-6 6-55,5 8 1,-7 8 284,4 7-298,2 5-156,-10 3 1,4 10 45,-6 1 0,0-1 17,0-4 0,0-2-101,0-3 0,0-4-314,0-5 0,-4-2 152,-1-4 1,-6-2-163,1-7 1,2-4 55,-1-1 0,-5-6-15,-5 2 0,-5-4 196,5-1 1,-6-6 8,1-3 0,4-4-27,1-1 1,3 0 108,2-1 0,6-4 229,3 1 1,3-1-97,2 4 1,2 1 143,3 0 1,7 1-63,7 4 0,8-4-123,2 4 1,1 1-46,8-2 0,-1 7-4,6-2 0,-7-1-20,-2 1 1,-6 1-179,-4 4 0,-4 1-9,-5 4 0,-8-2 84,-2 7 0,-3 1-35,-2 8 1,-8-2 18,-6 7 1,-7-1-96,-7 6 0,-2 1 146,-4 3 0,0-5-3,-4 1 1,8-7 123,6-8 133,7-6 1,2-3 75,11-10-93,8-3-179,11-6 0,7-7-4,6-2 0,7 2-5,3 2 0,-3-1-167,-2 1 189,-3 0-72,-2 5 0,-1 6-153,-3 3 0,-4-1-306,-5 1-448,-1 0 933,-6 11 0,-2 2 0,-6 7 0</inkml:trace>
  <inkml:trace contextRef="#ctx0" brushRef="#br0">12995 15638 7613,'0'14'-276,"0"0"407,0 1 1,5 5 110,0 4 0,1 8 294,-1 1 0,-3 5-316,2-5 1,-2-2-342,-2-7 0,0 1-18,0-6 0,1 0 243,4-5-123,-3 1 1,6-7-20,-4-4 1,0-2-144,5-2 0,-4-6 5,4-4 0,1-7-47,4-2 1,0-6 72,0 1 1,2-3-75,3-1 1,-1-1 152,5 1 0,-5 1 91,1 3 0,-2 0 40,2 10 0,-8 3 181,3 11 77,-3 0 1,-3 13-116,-3 6 1,-4 6 100,-1 3 1,-6 6-53,-3-1 0,-9 6-58,-1-1 0,-6-3-80,1-2 1,-1-4 35,1-6 0,-1 3-78,6-8 1,0-3 54,5-6-265,6-6-13,2 4-85,18-20 0,4-1-92,13-10 0,-1 2-280,1 3 0,-1 3 608,0-3 0,1-3 0,-1 0 0</inkml:trace>
  <inkml:trace contextRef="#ctx0" brushRef="#br0">13849 15638 8170,'14'0'552,"0"0"-462,6 6 1,3-4-178,5 4 0,8-6 33,7 0 0,8 0-178,10 0 0,-2 0 81,2 0 0,-9-6-141,-4-4 1,-10-2 44,-5-2 0,-9-2-477,-5-3 724,-4 3 0,-7-11 0,-1 5 0</inkml:trace>
  <inkml:trace contextRef="#ctx0" brushRef="#br0">14375 15425 8170,'-8'-8'-807,"8"2"1411,9 6-178,4 0-170,7-7 1,1 6-127,3-4 0,2 3 14,-2 2 0,3 0-35,1 0 1,1 0 7,-1 0 1,1 0-77,-1 0 0,-6 7 70,-3 2 1,-5 1-5,-4 4 0,-5 3-195,-10 12 205,-9 5-56,-15 9 0,-9 9-2169,-9 10 2003,22-30 0,-1 1-3,-5 2 1,-1 1 0,0 1 0,-1 1-32,-1 1 1,-3-2 0,-3 1-1,-2-1 139,0-4 0,-1 0 0,-3 1 0,0 0 0,1-2 0,-1 1 0,-2 1 0,1 1 0</inkml:trace>
  <inkml:trace contextRef="#ctx0" brushRef="#br0">15299 15069 8134,'0'-22'0,"0"2"84,0 6 1,1 1 215,4 3 1,-2 4 403,7 6-280,-7 0-263,9 0 0,-5 8-209,2 6 1,-2 7 103,-7 7 1,0 12-119,0 2 0,-11 9-9,-4-4 1,-8 7-214,-1-2 1,3-5 132,2-4 1,4-2-106,0-8 1,3-6-196,2-8 399,-2-3-112,10-8 178,-4 5-107,6-12 55,0 5 0,1-12-4,4-3 0,5-4 66,9-1 0,-4 1 8,4 4 0,3-2 5,2 6 1,-2 0 130,2 5 0,-2 2 103,2 2 7,3 4-247,-12 13 0,1-4 118,-6 7-110,-7 0 6,3 10 1,-6-4 1,0 4 1,0-1-22,0-5 1,-5 2-24,1-11-65,-1 0-92,-1-11 0,4-5-730,-3-12 455,4-7 225,1-19 0,0-3-500,0-9 704,6-4 0,8-12 0,8-2 0</inkml:trace>
  <inkml:trace contextRef="#ctx0" brushRef="#br0">15512 15055 7755,'6'-8'-531,"-3"2"605,7 6-62,-7 6 152,10 2 1,-7 6 283,4 1 1,2-1-326,-2 0 1,2-4-241,3-1 0,-1-6 41,0 2 0,5-5-165,0-5 0,5-9-128,-5-10 94,6-3 284,-3-7 1,6 4-554,1-4 197,-1 4 217,1 2 1,-6 6 34,1 3 112,-7 9 264,4 4 0,-13 17-123,-3 3 0,-10 10 174,-5 0 0,-9 7 88,-4 3-159,2 5-60,-6-3 1,5 7 78,-6 0-640,6-7 384,1 5 1,2-11-122,0 3 1,-4-9 64,4-5 1,0-3-261,4-2 1,6-6 112,-1-3 0,6-4-58,-6-1 0,7-6-294,-2-4 817,4-2-492,1-2 1,0-1 208,0 1-168,6 0 141,-4 6 1,6 2 174,-4 6-97,-2 0 0,4 6 247,-6 3 1,0 10-108,0 5 1,0 5 52,0 4 1,0-3 295,0 3-258,0 3-81,-6-6 0,4 5 260,-2-7-264,2 1-136,2-1-101,0-6 1,2-3-50,2-9-167,4-4 1,11-14 113,0-6 0,0-7-53,-5-7 0,0 4-128,1 1 0,-3 1 65,-2-2 1,1 3 193,-6 7 10,6 0 285,-10 0-188,6 6 1,-9 8 108,-3 9 1,2 5 94,-6 5 0,-1 4 198,-4 5 0,-5 2 47,0 3-112,-6 3-205,9 7 0,-11-2-146,3-3-144,4 3 173,-7-11 1,11 5-118,-3-7 0,5-1 86,5-3 1,-3-4-57,8-5-132,-1-7 0,13-5-220,6-13 1,7-7-122,7-16 0,1-5 188,-1-10 0,-1 4 46,-3-3 1,2 4 127,-2 5 1,-2 3 65,2 7 1,-7 8 33,2 5 342,-3 1 0,-2 14-10,0 0 0,-6 13 140,-3 10 0,-3 11 341,-2 4-399,0 3-129,-7 1 0,6-5 201,-4-4-292,3-3-59,2-8 1,7-2-85,2-5 1,4-3-75,1-2 0,5-6-367,0-8 1,5-10 74,-5-10 1,4-9-317,-4-5 1,5-3-795,-5-2 1462,-6 0 0,-1 1 0,-4-1 0</inkml:trace>
  <inkml:trace contextRef="#ctx0" brushRef="#br0">16180 15169 8134,'14'-14'237,"5"-5"-198,0 0 1,7 0 212,-3 5 1,-1-1-154,2 1 0,-2 0-164,2 0 1,1 1-37,-6 4 1,0-2-670,-5 6 497,-6 0 0,-1 7-490,-7 2 763,0 11 0,-13 7 0,-3 6 0</inkml:trace>
  <inkml:trace contextRef="#ctx0" brushRef="#br0">16251 15311 7364,'5'14'230,"0"1"0,0 3 219,-5 1 1,4 7-145,1-3 1,0 4-158,-5 2 1,0 4-152,0 0 1,-2 0 142,-3-4 1,4-1-172,-4 0 1,-1 1 28,1-1 1,0-4 158,5 0 1,-1-12-417,-4 3 109,3-11-32,-4 3 0,6-11-54,0-5 1,6-7 6,4-12 0,3-7-109,1-3 0,2-1 153,3 1 0,-2-2-58,7 7 0,-5 0 286,4 4-204,1 1 43,4 0 1,1 7 279,-1 7 1,-1 1 66,-3 8 0,-5 7 57,-10 8 0,2 4 8,-6 5 1,-2 3 162,-8 6 1,2 1-147,-6-1 1,-5 1-21,-5-1 0,-2 0-229,2 1 200,3-1-115,-4-6 1,1-1-151,0-7-134,0 0 151,5-6-174,-1-1 1,3-15-3,2-7 1,4-5-234,6-9 0,2-5 116,2-4 0,4-5-27,6-4 1,2 3-320,3-4 1,2-1 206,2 2 0,6-1 145,-1 6 1,1-1 272,4 0 0,2 6 0,-2-1 0,0 6 12,-4-1 1,-1 8-13,0 1 0,-6 11 79,-3-1 0,-7 9 327,-3 1 220,-6 2 1,3 15-257,-6 6 0,-6 6 265,-3 3-252,-4 1-183,-1 6 1,-5-1-137,0 4 0,0 2 5,5-7 0,6 0-229,3-5 1,4-5 123,1-4 1,1-5-134,4-5 0,4-4-505,10-10 293,-3-3 229,11-6 1,-7 0-182,4 0 22,-3-1 285,-1 8 1,-4-1 64,3 3 0,-3 5-78,-2 0 1,-1 6 152,-4 8 0,-3 7-24,-6 3 0,0 4 242,0 5 0,-6 2-2,-3 3 0,-4 1-110,-1-5 0,-7 4 93,-2-5 0,0-2-143,0-7 1,1 0-79,-2-10 0,-1 2-2,6-12 0,1 0-106,9-9 1,3-5-69,6-9 0,1-4-322,4-10 0,4-2-240,10-3 1,-1 2 261,5 2 1,-5 4-579,1-3 962,3 3 0,-6 2 0,4-1 0</inkml:trace>
  <inkml:trace contextRef="#ctx0" brushRef="#br0">17247 15126 7968,'0'8'0,"0"5"-299,0-4 1,-5 9 279,0 1 1,-8 11 480,-1-2 1,0 8-294,-5-2 0,3 0-143,2-1 0,0-3 13,0 4 0,6-9 1,3-1 1,3-7-293,2 2-146,0-3 0,2-8 16,3-4 1,-2-10 160,6-8 0,1-7-51,4-7 179,0-1-15,0-5 1,1-3 146,-1-5 1,6-1-108,4 0 1,3-4 161,1 0 0,-2-1 18,2 6 1,-3 4 86,9 0 1,-6 11 200,-4-1 1,3 4-146,-4 0 1,-2 8-1,-2 7 1,1 6-24,-1-2 1,0 5 60,-5 5 1,-4 4-34,-1 10 1,-5 6 110,0 13 0,3 2-147,-3 12 1,1 2-133,-5 7 0,0-1-249,0 7 1,-5-6 175,1 6 1,-3-12-41,3 2 51,-4-10-129,0 2 0,0-17-57,3-4 1,2-9 18,-7 0 0,6-10-224,-6-4 1,2-10-92,-1-4 1,-4-10-209,4-5 1,-4-4-254,-1-5 475,0-4 246,-1-12 0,1-3 192,0-9 0,-3-2 0,-1-7 0,1-1 0,-2-3 0</inkml:trace>
  <inkml:trace contextRef="#ctx0" brushRef="#br0">17431 14856 7968,'8'16'0,"-3"3"0,-3 3 402,-2 6 1,-2 2-24,-3 4 0,-3 7-147,-6 6 1,0 5-121,0-4 0,-7-1-188,-2-4 1,0-1-48,0 1 1,5-8-336,-1-7 1,10-6 47,4-8 0,2-6 206,-2-3 0,5-11-720,0-8 360,0-1 419,13-12 0,0 1 145,5-8 0,3 1 27,-2 5 1,2 6-81,2 3 1,2 3 90,-6 2 1,2 6 99,-2 3 0,-3 5 343,3 5-176,3 9-147,-6 2-158,-2 4 0,5 1 0,-3 1 0</inkml:trace>
  <inkml:trace contextRef="#ctx0" brushRef="#br0">18128 14728 7971,'0'-14'-726,"0"0"514,0 6 1,0-5 366,0 4 0,0 1 12,0-2 25,0 7 120,0-3-137,0 6 0,0 6-68,0 4 0,0 7-4,0 2 1,0 5-70,0-5 0,0 4-127,0-4 0,0 5-335,0-5 0,0-5-151,0-4 28,0-1 551,0-1 0,-6 5 0,-2-5 0</inkml:trace>
  <inkml:trace contextRef="#ctx0" brushRef="#br0">17943 14814 7971,'-8'1'-50,"4"4"1,2 0-38,2 9 0,0-3 189,0 8 0,0 1 139,0-1 1,0 5-331,0-5 0,0 0 59,0-5 0,0 0 22,0 1 0,0-6 21,0 0 1,2-5-12,2 0 1,-1-4-22,7-4 1,-1-4-149,6-6 1,5-10 60,4 0 0,3-11-116,1 7 1,-4-4 225,0 4 1,-1 1-54,6 3 0,-6 1 33,1 8 29,-7-2 133,4 16 0,-13-4-99,-3 10 1,-4 4 177,-1 10 1,-6-2-136,-4 7 0,-7 0 18,-2 4 1,-5-4-23,5 0 1,-4-1 7,4 6 0,-5-6-75,5 1 1,-5-7 25,5 2 1,1-3 27,3-2-40,1 1-10,6-7-50,2-2-25,6-6-39,6 0 121,2 0-147,0 0 1,-2 6 98,-6 4 0,-1 4-7,-4 5 0,-3 1 5,-6 4 0,-5 3-3,0-3 0,0 1 51,5-1 0,1 1 225,4-6-188,-4 0-48,11-11 0,4-2-60,12-6 0,2-8 0,8-6 1,-1-2-127,6-8 0,1 1 94,3-6 1,-8 1-26,4-1 0,-4 6 50,3-1 1,-4 7-23,0-2 1,-7 4 128,2 6 0,-3 3-167,-2 6 612,-6 0-221,-2 6-90,-6 2 0,-6 11 119,-3 0 0,-6 8-87,-4 1 0,2 2-51,-7 8 0,1-5-95,-6 5 1,-5 0 5,-4 5 0,-5-1-364,-4 1 1,-4 1 206,-6 4 1,0-4-1723,0 3 1534,7-3 53,1-7 1,17-3-163,4-5 1,4-7 24,0-3 1,4-10-626,6-4 467,6-3 577,1-15 0,14-9 0,1-14 1</inkml:trace>
  <inkml:trace contextRef="#ctx0" brushRef="#br0">18029 15382 7971,'36'-20'0,"-1"-1"55,-7-3 0,0-1 12,1 6 0,-1 0 488,1 5 1,-2 0-181,-4 0 1,3 6-914,-7 3 225,0 3-336,-5 2 9,0 0 0,-6 2 174,-3 3 466,-4 3 0,-7 6 0,-2 0 0</inkml:trace>
  <inkml:trace contextRef="#ctx0" brushRef="#br0">18100 15340 8013,'0'14'213,"0"5"-213,0 0 0,-2 7 427,-3 3-128,4 6-155,-6 7 0,7-4-50,0 0 1,0-6-114,0 1 1,0-3-230,0-2 0,0-6 134,0-3 1,0-8-329,0-1 159,0-7 0,5 2 177,0-10 0,0-8-243,-5-5 0,6-8 244,-4 4 0,9-5-15,-7 4 0,6-4 116,-5 3 1,6 2 224,-2-2 0,5 7-77,5-2 0,-3 5 168,3 4 0,3 4 369,2 6-349,-4 0-142,1 0 1,-2 0 134,0 0 1,-5 6 18,-4 4 1,-7 4-74,1 5 0,-4 1-94,-4 4 0,-9 3-22,-6-3 0,-6 4-49,1 5 1,-3-3-140,-1 3 0,1-3-74,3-1 1,2-7 153,3-3 0,8-3-180,-3-2-183,9-6 1,2-2-791,12-6 1106,7-6 0,19-15 0,1-9 0</inkml:trace>
  <inkml:trace contextRef="#ctx0" brushRef="#br0">7564 18069 9682,'14'8'-1005,"1"-3"0,4-4 1066,0-1 130,6 0 0,-5 5 317,4 0 0,3 0-341,-3-5 1,-2 0-63,1 0 0,-5 0-170,1 0-24,3 0 0,-11 0 54,3 0 1,-3 4-298,4 1 1,-8 1-13,-2-1-115,-3 3 458,-2 6 1,-7 7 0,0 1 0</inkml:trace>
  <inkml:trace contextRef="#ctx0" brushRef="#br0">7578 18396 8467,'-14'0'-497,"6"0"428,2 6 1,12-4 238,4 3 0,2-2-37,3 2 0,5-2-164,4 6 0,4-6 86,6 2 0,-3-3 88,7-2 0,-5 0-275,5 0 0,-6-5-92,1 0 1,-1 0-136,1 5 0,-3 2 86,3 3 273,-9 3 0,-4 6 0,-6 0 0</inkml:trace>
  <inkml:trace contextRef="#ctx0" brushRef="#br0">8261 18183 8577,'22'0'-22,"3"0"-155,-6 0 0,7 0-259,-3 0 0,-1 0 502,2 0 1,-5 0 387,5 0 0,-5 1-172,4 4 0,-5-3 111,1 2 1,-3 0 106,-2 0-339,0-2 1,0 6-64,0-3 1,-6-2-179,-3 6 1,-3 1-104,-2 4 0,-13 6 80,-6 4 1,-8 8-138,-6 1 1,1 6-144,-6-1 0,1 3-781,-6 2 849,-6 0 0,-2-1 0,-5 1 1</inkml:trace>
  <inkml:trace contextRef="#ctx0" brushRef="#br0">10266 17927 8443,'0'-8'-589,"0"2"850,0 6 1,1 12-27,4 7 0,3 13 86,6 6 1,-4 6 136,-1 8-221,-6 0 0,4 7-84,-7-7 1,4-11-98,1 2 0,4-12 16,-4-2 1,5-7-162,-6-8 1,7-6-115,-1-3 0,3-5 95,1-5 1,0-5 21,0-9 1,0-7-156,1-8 1,4-5-161,0 1 1,0-8 92,-5-1 0,-2 6 116,-2 8 0,1 4 117,-6 5 382,6 4 73,-10 12 1,10 10-213,-6 12 1,6 8 167,-1 11 0,-2-1 38,1 6 0,1-2 118,4 2 0,0 1-357,0-6 1,0-6-19,1-8 0,-1-5-72,0-4 0,-4-4-179,-1-6 1,0-6 42,6-4 0,-1-12 98,0-11 1,0-3-620,1-12 1,-6-2 72,1-2 1,-3 3-133,3 1 1,-2-1 108,-3 2 1,-4 0 561,4 4 0,-10-6 0,-3-1 0</inkml:trace>
  <inkml:trace contextRef="#ctx0" brushRef="#br0">10934 17358 8262,'6'14'0,"2"1"-60,6-1 1,-4 6-114,-1 4 1,-4 11 582,4 8 0,-5 1-96,0 8 1,-2 0 93,-2 5 0,0-5-96,0 0 0,-5 0-112,0 5 0,-4-5-80,4 0 0,1-11-211,4 2 1,0-16 127,0-3 1,0-7-89,0-3 0,1-6-272,4-3 0,3-16 136,6-8 1,2-11-253,3-3 1,-2-2 176,7 2 1,-7 4 18,2 1 1,-3 1 216,-2 8 223,0 6 0,1 7-142,-1 6 0,-6 8 139,-4 6 1,-2 4 437,-2 10 0,-2 4-260,-2 10 1,1 1 223,-7 0 1,5-4-303,-4 4 0,6-10-299,-2 5 1,3-7-111,2-2 0,0-7-570,0-3 1,7-5 344,2-4 1,4-4-232,1-6 1,0-2-376,0-2 0,5-11 338,0-8 0,5-9 608,-5-1 0,6-13 0,-3 2 0</inkml:trace>
  <inkml:trace contextRef="#ctx0" brushRef="#br0">11403 18098 8218,'0'14'0,"0"0"370,0 0 1,-5 5-62,1 0 1,-1 6 297,5-1 1,0-2-185,0 2 1,0-7-198,0 2 1,1-3 21,4-2 1,3-4-31,6-1 0,1-6-66,-1 2 1,2-5-112,2-5 0,0-7-309,6-7 1,-2-11 188,1 1 1,3-7-189,-7 3 0,-2-5 131,-8 5 0,-2-5-40,-7 5 1,-2 4 85,-3 5 1,-4 7-20,-10-2 1,-3 5-366,-7 4 0,1 4 171,0 6 1,-1 2-64,1 2 1,-1 4 74,1 7 1,6-1-112,3 0 0,9 5 402,6 0 0,8 0 0,4-5 0</inkml:trace>
  <inkml:trace contextRef="#ctx0" brushRef="#br0">12086 18140 8199,'0'8'81,"4"0"247,1-3-358,6 3 1,-9 6-356,2 0 0,-2 0 385,-2 0 0,6 1 0,2-1 0</inkml:trace>
  <inkml:trace contextRef="#ctx0" brushRef="#br0">12057 18297 8199,'14'0'-282,"1"6"-127,-1 3 1,2 6 515,2 3 0,-2 0 588,3 6 0,3-1-1557,2 6 862,3-1 0,8 1 0,0-2 0</inkml:trace>
  <inkml:trace contextRef="#ctx0" brushRef="#br0">13209 17856 8125,'-10'-10'-159,"1"1"48,6 6 1,-4 3 194,7 9 1,0 10 221,0 5 0,0 4 123,0 5-252,7-3 0,-6 12-9,4-5 1,1 0 89,-1 1 1,4-8-319,-4-2 1,6-1 131,-1-8 0,-2-6-191,1-9 1,-4-2 138,4-2 1,-4-3-59,5-7 1,-6-6-85,6-12 0,-2-2-203,1-3 0,4 1-24,-4-6 0,-1 7-101,2-2 1,-6 3 369,6 1 0,-7 12-268,2 3 470,-4 9 0,1 0 125,3 10 1,-4 9 170,4 10 0,-2 3-98,2 1 1,-2 5 182,7 0 1,-6 5-125,6-5 0,-6-6-152,6-8 0,-1-3-198,6-2 1,-1-6 122,0-3 1,2-7-109,3-7 1,-2-7-130,7-12 1,-5-6-321,5 1 0,-7-5-37,2 5 0,-5-5-267,-4 5 0,1-5 219,-7 5 0,1-6-174,-5 1 0,0-3 664,0-2 0,0 0 0,0-6 0,0-1 0</inkml:trace>
  <inkml:trace contextRef="#ctx0" brushRef="#br0">13721 17458 8125,'14'-14'-351,"0"6"1,0 1 500,0 7 1,1 7 317,-1 2 0,-1 5-215,-4 5 0,4-1-51,-4 5 0,-3 7 142,-1 8 0,-3-1-29,-2 1 1,0-1 46,0 6 0,-7 4-145,-2 1 0,-4 4 19,-1-5 1,0 1-158,0-6 1,6-5-251,3-4 0,3-5-474,2-4 566,0-10 0,2-9-496,3-10 0,4-11 92,10-12 1,-3-2-83,3-8 0,1 0 236,-1-4 0,0 4 123,-4 0 1,-1 12 49,0 3 0,-1 5 192,-4 4 1,4 6 403,-4 4 0,-1 5-265,2 9 0,-7 1 329,2 12 1,-4 1-186,-1 4 0,0-1 2,0-3 1,2 8-333,2-4 0,-2-1-218,3-3 1,1-5 71,-1 4 1,6-7-129,-2-2 0,4-1-486,1-8 1,7-2 301,2-8 0,0-8 140,0-6 1,-1-6 328,2 1 0,1-1 0,-6 2 0,-1-3-35,-9 7 0,4-4 35,-4 4 0,-2-5 1,-3 5 1,-2-5 22,-2 5 0,0-1 533,0 1 1,0 8-212,0-3 0,-2 4 307,-2 1 0,0 2-180,-5 7 1,-1 2-12,-4 3 1,0 9-195,0 10 1,0 2-17,-1 3 1,3 4-35,2 0 0,4 5-15,6-5 1,0 4-421,0-9 0,8 4 175,6-9 1,0-4-513,5-5 1,2-6 270,-2-8 0,1-1 28,-1-4 1,-1-9 179,5-10 1,-4-3-115,5-1 1,-7-4-9,2 4 0,-4-4-129,-6 9 0,2-4 225,-6-2 0,4 7 1,-4 3 0,1 5 316,-1 4 101,-3 4-33,4 6 0,-6 11-201,0 3 0,0 10 76,0 0 1,-2 3-95,-2 1 1,2-4-16,-3 0 0,4-6-375,1 6 1,0-6 135,0 0 0,0-6-321,0-3 1,1-6-263,4 2-7,-3-3 200,10-2 579,-10-7 0,11-1 0,-6-6 0</inkml:trace>
  <inkml:trace contextRef="#ctx0" brushRef="#br0">14531 17913 8125,'0'-10'34,"0"1"13,0 6 1,6-8 171,4 6 0,4-5 309,5 6 1,3-6-278,6 5 1,1-6-182,-1 2 1,7-4-251,3-1 0,-2 0 141,2 0 0,-6-1-85,1 1 1,-3 5-94,-1-1 0,-7 7-896,-3-2-169,-4 4 496,-7 1 786,-1 0 0,-7 0 0,0 0 0</inkml:trace>
  <inkml:trace contextRef="#ctx0" brushRef="#br0">14915 17557 7983,'-14'0'184,"-1"0"1,6 13 667,-1 6 0,1 12-210,-5 7 1,-2 3 72,-3 2 0,3 6-181,-3 3 1,8 2-161,2-2 1,6 2-330,-2-7 0,16 1-402,8-6 0,16-12-498,12-6 1,11-13 575,18-6 0,-34-15 1,2-4-1,2-2 1,1 0-1</inkml:trace>
  <inkml:trace contextRef="#ctx0" brushRef="#br0">7863 11515 10457,'-21'-41'-194,"-2"3"1,2 5 263,2 9 1,-1 4 367,1 6 1,0 6-195,4 3-140,-5 3 0,-4 2 27,-9 0 0,-5 13-240,-9 6 0,1 6-80,-6 4 1,6 1 245,-1 3 1,4-1 142,5 5 0,3 1 96,7 5 0,-1-7-117,1-2 1,0-3 10,-1 2 1,2-3 4,4 3 1,-4-3-76,3-1 0,2-1 1,-2 1 0,8-2-48,2-4 1,2 4-43,7-3 1,0 3-125,5 1 1,6 9-18,4 5 0,4 4 53,5 11 0,-3-3-5,3 7 0,-5 9-157,-5 1 1,-3-28-1,0 1 212,-4 1 0,0 0 0,1 0 0,-1 0 0,-2 0 1,0 0-1,0 0 1,0 0-4,0-3 0,0 1 0,0 4 0,-2-1 32,0-3 0,0 0 1,-1 0-1,-1 0-187,0-2 1,-1-1-1,-1 1 1,-1 0 258,-2 35 1,1-7-239,-2-7 0,2-4 124,-1-1 0,-8 5-25,2 0 0,-4-6 43,1-3 1,-5-3 45,-5 2 1,0-1 37,-1-4 0,-4-3-14,0 4 0,0-10 10,4-5 0,1 2 0,-1-2 1,-4-2 215,0-7 0,-5-3-373,5-7 1,-7-6 53,2-4 0,-1-8-171,1-6 0,5-4 22,9-5 0,5 3 114,10-3 1,2 4-126,7 0 0,8 7 319,6 4 1,13 2-167,11 2 1,3 11 250,2 3 1,4 16-9,1 4 1,-2 11-209,-9 7 0,-2 10 130,-6 4 0,-2 10-55,-15-36 0,-1 1 1,2 7-1,-2 2-369,-3 4 1,-2 1 0,3 1-1,-2 1 330,-4 5 0,-1 0 1,0-2-1,0 1 108,-1 5 0,-2 1 1,1 6-1,-1 1-84,-1 6 1,-1 1-1,1-25 1,-1 1-1,0-1-110,-1 0 0,-1-1 1,0 0-1,-2 25 0,0-1 191,2-22 1,0 0 0,1 0 0,0 3 0,2 1 0,0 0-325,0-1 0,0 0 1,1 0-1,0-3 1,1 0-1,-1-1 310,1 21 0,0-2 0,1-6 0,0-1-48,0-3 0,3-2 1,1-8-1,4-2-1,1-7 0,4-2 0,3-4 0,3-3 205,5-4 1,3-4-1,33 18-286,-19-31 0,2-3 0,-2-2 0,1-2 0,6-3 0,1-2 0,2-1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16294 1905 7947,'-22'-14'0,"-3"6"291,6 3 0,0 4-76,4 1 1,0 0 349,-4 0 1,3 12-198,-3 7 1,-2 8-161,2 6 0,-4 15-65,4 8 1,1 0 60,9-4 0,-2 3-116,6 2 1,0 1 90,5-10 0,7-2-231,2-8 0,5 1 68,5-6 0,3-6-34,7-8 1,1-5-49,3-4 1,-1-4-106,6-6 0,-7-13-39,2-6 1,-3-12 126,-1-7 0,-2-3 21,-4-2 1,3-6 21,-7-3 1,-7 3 75,-7 2 1,-3-2-69,-2 1 0,-5 6 209,0 4 1,-11 11-55,2-1 1,-5 9-53,0 0 1,3 9-273,-3 5 0,-1 4 88,1 1 0,5 0-571,4 0 0,5 0-95,-4 0-531,6 0 539,15 0 771,0-6 0,21-9 0,-11-7 0</inkml:trace>
  <inkml:trace contextRef="#ctx0" brushRef="#br0">16721 1621 7959,'6'20'-120,"-3"1"-34,6 2 1,-5 4 805,0-3 1,-2 9-231,-2 5 0,0 3-206,0 2 0,-6 1-41,-4 3 1,2-4-89,-1 0 1,4-2 63,-4-8 1,4 0-129,-5-4 1,7-7 71,-2-3-292,4-4-68,1-7 1,6-1 103,4-7 1,2-8-8,3-6 1,3-2 75,1-8 0,7 0-120,-3-4 0,0-1 108,0 1 1,-4 6 127,5 3 1,-5 9 57,5 6 0,-6 2 162,6 2 0,-6 8-32,0 6 1,-2 13-60,-1 11 0,-8-2 152,-2 2 1,-3-5-34,-2 5 1,0-1 47,0 1 1,-3-4-28,-7-5 1,1-1 83,-10 1 1,1-1-315,-1 1 1,2-3 76,-7-2 0,1 1-120,-6-6 0,1-4 38,-1-6 0,1-6-618,-1 2 0,1-5 298,0-5 1,-6-9-553,1-10 1,2-7 311,7-3 0,-1-11-1079,6-3 1581,0-18 0,-2 0 0,-1-12 0</inkml:trace>
  <inkml:trace contextRef="#ctx0" brushRef="#br0">16834 1692 7980,'14'0'0,"1"0"0,-1 4 455,0 1 1,5 0-53,0-5 0,6 0 129,-1 0 0,3 0-109,1 0 1,2 0-429,3 0 0,-3 0-68,4 0 0,-4 5-28,-2-1 0,-1 6-1576,-3-5 1677,3 6 0,-5 3 0,6 8 0</inkml:trace>
  <inkml:trace contextRef="#ctx0" brushRef="#br0">17886 1877 8157,'0'7'-756,"0"0"227,0-7 1,2 0 528,3 0 0,-4-7 0,6 0 0</inkml:trace>
  <inkml:trace contextRef="#ctx0" brushRef="#br0">16905 1251 8021,'-57'0'0,"-9"0"-312,-10 0 0,4 0-350,-9 0 0,8 0 1067,7 0 0,3 0-14,6 0 0,0 8-336,0 6 0,-6 7 96,-3 7 1,2 2 22,3 3 0,10 0 69,9 10 0,5-2-69,9 11 1,6 2-131,3 8 0,3-1 70,2 10 0,0 0-253,6-29 1,1 2 0,3-1 0,0 2 220,2 4 1,0 2 0,1-1-1,0 1-18,1 1 1,0 0 0,0 3 0,0 1-33,0 5 1,0 1 0,3-6-1,0 0 34,2 4 0,0-2 0,1-6 0,2-2-9,1 0 0,1-1 1,1-2-1,0-1-4,3 0 0,1-2 1,1-3-1,2-3 131,20 29 0,16-9-43,-24-29 1,2-1 0,3-2 0,2-3-98,1-3 1,0-2-1,2-1 1,-1-1 9,32 8 1,-30-14-1,0-1-91,-1-4 1,1-1 0,3-1 0,2-1 49,4-3 0,0-3 0,-3-2 0,-1-2-13,-1-3 1,0-2-1,-4-3 1,0-3 161,0-1 1,-1-2 0,-3-2 0,0-3-46,1-3 0,0-1 0,2-3 0,0-2 2,-2-1 0,0-2 1,4-1-1,-2 0-56,-6 2 0,-2 0 0,-1 2 1,-1 1 84,-6 2 0,-1-1 0,-1-1 1,0-1-29,0-1 1,-1-1 0,-2-3 0,0-1 77,0 2 1,0 0 0,-3-2 0,-1 0-63,2 0 0,-1-1 0,0-2 0,-2 0-127,1 0 1,-1 0 0,-2-3 0,-2-1-166,0 2 1,-1 0 0,-1-1 0,-2-1 103,-1 2 1,0 0-1,-2 3 1,-2 2-113,-5-34 0,-12 10 8,-13 4 1,-5 7 5,-9 8 1,-1 6-34,-4 12 1,-2 7-142,-7 3 1,-8 10 22,-6 4 1,-2 3 33,-7 2 1,9 7 85,4 2 0,7 9 48,18 1 1,2 6 184,12-1 1,6 2-359,3 3 1,4-5-291,6-1 0,3 1-170,6 4 0,6 1-755,3-1 1521,10 1 0,4 5 0,5 3 0</inkml:trace>
  <inkml:trace contextRef="#ctx0" brushRef="#br0">18242 2132 7972,'-14'13'0,"-1"-3"0,6 2-335,-1-2 0,3 2-50,-3 3 1,-3 0 384,4 4 0,-4-3 0,-1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6199 3796 8240,'-8'28'-205,"1"-3"-79,2 4 1,-3-2 1448,-6 11-707,-7 0 0,4 4-226,-7 1 0,5 1-394,-5 4 0,5-9 16,-4 4 1,5-5-228,-1-1 0,4-3-2,0-11-68,8-2 443,0-13 0,7-8 0,0-8 0</inkml:trace>
  <inkml:trace contextRef="#ctx0" brushRef="#br0">6327 3710 8184,'29'0'0,"-2"7"250,-4 2 1,-2 4-106,-7 1 1,-1 7 492,-4 2 1,-2 4-170,-7 2 1,0 1-614,0 3 62,0-3 88,-7 5 1,-2-7-153,-10 0 1,-2 1-144,-2-1 1,-4-6-165,3-3 1,-4-3 192,-6-2 1,8 1-56,-8-1 1,12-2 75,-6-2 0,9-2-115,0-3-21,9-4 147,4 5 1,8-7 717,2-4 1,6 2-155,9-6 1,5-1 9,9-4 0,3 0-129,7-1 1,-1 1-69,1 0 0,-5 5 161,0-1-224,-7 7-19,4-3 1,-8 7 193,-3 4-178,3 3 0,-12 12 0,1-2 404,-6 5-198,-7 1-8,3 11 0,-6-4 153,0 7 1,-6 0-334,-4 5 1,-2 0 105,-3-1 0,-5 1-415,-4-1 0,1-4 153,-6 0 1,4-11-301,-8 2 1,3-12 230,1-3 0,7-6-754,3-8 0,3-8 103,2-6 1,6-13-165,3-11 0,4-4 205,1-6 734,0-2 0,0-7 0,0 0 0</inkml:trace>
  <inkml:trace contextRef="#ctx0" brushRef="#br0">6342 4293 8119,'14'-14'0,"-5"6"0,1 4 102,-1 2 1,1 4 221,-1 2 1,-6 4 159,2 6 0,-3 7-58,-2 3 0,-7 4-188,-2 5 1,-4-1-90,-1 6 1,0-7 89,0 2 0,-1-3-288,1-1 0,6-7 240,3-3-1665,4-3 745,1-2 0,8-8 729,6-6 0,0-19 0,7-11 0</inkml:trace>
  <inkml:trace contextRef="#ctx0" brushRef="#br0">6711 3810 8426,'14'-8'413,"1"3"-615,-1 4 1,2 2 76,3 4 1,3-3 1557,6 2-845,1-2 1,1-2 65,3 0-828,3-6 173,0-2 1,4-8-383,-7-3 270,0 3 0,-6-4 13,-3 5 1,-4 3-435,-5 2 247,-7-2 86,-2 10 22,-6-4 1,-8 14 84,-6 6 1,-12 6 49,-7 9 0,-11 1 163,1 3 1,-9 2-576,0 3 589,3 3 1,2-13-10,9 1 0,5-2 122,9-8 1,5-1 151,10-3 0,2-6-98,7 1 1,2-7-301,3 2 0,9-4 107,9-1 0,9 0-267,1 0 1,8-6 232,2-4 0,-2-7-556,2-2 0,2-6 143,-7 1 1,0-4-64,-9-6 0,-7 6-325,-3 0 1,-10-1 233,-4 5 1,-3 4 493,-2 1 0,0 3 0,0 2 0,-7 0 0,-2-1 0,-4 6-124,-1 0 15,-7 5 1,6-2 223,-4 6 1,3 0 127,2 0 1,6 6 549,3 4 1,-1 4-305,1 5 1,0 5 174,5 9 0,-5 2-203,1 3 1,-1 6-173,5-6 1,-6 6-108,-4-6 0,2-2-120,-1 2 0,1-6-8,-2 1 0,-2-3 119,2-2 1,4-6-746,1-3 343,4-9-202,1 2 1,0-12 200,0 0 0,11-11-205,3-8 1,5-1 91,0 1 1,-2 2 16,7-7 1,-5 7 164,5-2 1,-7 3-63,2 2 1,-8 6 520,-2 3-191,-5-3 237,2 6 1,-6 2-170,0 10 0,-6 3 167,-4 1 1,-9 6-104,-4 4 1,-1 0-42,-5 4 0,-1-3-193,-8 9 1,-1-4 130,6-2 0,0-4-167,4-1 0,2-5 98,4 1-115,2-3 79,13-9 1,5 0-235,13-7 1,5-11 15,14-4 1,5-3 18,4-1 1,8-2-51,2-3 1,-3 2 74,-7 3 0,2 8 192,-7-3-119,0 3-11,-4 3 1,-7 2 289,-3 6 0,-4 0-97,0 0 0,-7 1 616,-4 4-342,-2 3-118,-2 6 1,0 7 145,0 2 0,-8 4-69,-6 2 0,-2 5-108,-8 4 1,4-1-422,-9 1 0,4-2 156,-8 2 0,3 1-602,1-6 1,1-4 321,0-5 0,5-9-673,4 0 497,4-7-12,7-8 496,1 0 0,7-13 0,0-3 0</inkml:trace>
  <inkml:trace contextRef="#ctx0" brushRef="#br0">7209 4535 8013,'30'-8'0,"3"3"0,2-1 644,3 1 1,8 1 2047,-4 4-2206,4 0 0,0 6-222,-4 3 0,3 4 106,-12 1-370,6 7 0,-9 1 0,5 6 0</inkml:trace>
  <inkml:trace contextRef="#ctx0" brushRef="#br0">14588 3639 8239,'-14'0'0,"-1"7"170,1-6 0,6 12 164,2-11 1,8 4 612,2-6 1,6-5 54,9 0-665,9-6 0,20 2-86,8-10 1,16 3 29,-1-3 1,4 3-339,1 2 1,-3 5 432,3-1-272,-34 9 0,1-1 0,-3-3 0,1-1 31,3 3 0,2 1 0,-1 0 0,1-1-61,0 3 1,-2 0-40,-2 0 1,0 0 0,2 3 0,1-1 157,-3 1 0,1-1 0,4 1 1,1-1-70,-1-2 1,0 0-1,1 0 1,-1 0 7,-2 0 1,0 0-1,1 0 1,-2 0 29,37 0 1,-39 0 0,0 0 32,0 0 1,1 0 0,36-2 122,-3-3-193,-4 4 0,-8-12-43,-8 4 0,0-4-60,-9-1 1,1 0-178,-6-1 1,-4 1-936,0 0 568,-6 0 129,2 0 0,-7-1-215,-3 1 0,-4 1-1134,-5 4 1742,-7-4 0,4 12 0,-4-6 0</inkml:trace>
  <inkml:trace contextRef="#ctx0" brushRef="#br0">5247 8772 8207,'-14'0'-14,"-1"-7"1,1 6 141,0-4-18,0-3 1,-1 6 322,1-2-383,0 2 32,0 2 1,4 0 181,1 0-33,-1 0 0,1 0 291,-1 0-106,7 0-37,-3 0-140,6 0 780,0 0-708,0 6-157,0-4 120,0 4 4,0-6-5,0 0-135,6 7 1,2-6 10,6 4 0,1-3-20,-1-2 0,2 0-83,3 0 1,-4 0 96,4 0 1,2 0-147,-2 0 1,5 0 113,-6 0 0,3-2-124,-2-3 0,-2 4 8,7-4 1,-7 3 21,2 2 0,-3 0-4,-2 0 1,5 0-110,0 0 1,7 0 11,-3 0 1,4 0 100,2 0 0,4-4-64,0-1 0,2 0 45,-2 5 1,-3-5-13,3 1 1,-1-1 35,1 5 1,-3 0 4,3 0 0,-5 0 55,-4 0 0,3 0 12,-3 0 1,3 0 28,1 0 0,5 1-78,0 4 0,12-3 50,-3 3 0,9-4-37,-4-1 0,1 0-72,-6 0 1,1 0 75,0 0 0,-2 0-4,-4 0 1,3-5 63,-7 1 1,7-3-73,-2 3 0,4 2-47,6-3 0,-4-1 49,3 1 0,-3 0 10,-1 5 0,0 0-9,-1 0 1,-5 0-53,-4 0 0,-3 5-7,-2 0 0,1 1-14,-1-1 0,1-3 78,-1 2 1,2-2-32,3-2 0,4 0-46,5 0 0,6 0 49,-1 0 0,5-5-47,-4 0 0,-3-6 31,-7 2 1,2 3 14,-7 1 0,5-2-17,-5 3 0,0-1-4,-4 5 1,4 0-35,0 0 1,5 0 35,-5 0 0,7 0-11,-2 0 1,-2 5 10,2-1 1,-7 3-25,3-2 0,-4-2 4,-2 6 0,0-6-3,1 2 0,-1 1-4,1-1 1,-1 0 0,1-5 0,1 5 2,3-1 1,3 1 6,7-5 0,4 0 11,1 0 1,-1 0-21,-4 0 0,-1 0 13,1 0 0,-2 0-11,-3 0 1,-2 0 16,-3 0 0,2 0 48,3 0 1,3 0 8,-3 0 1,2 2-11,-2 2 1,7 0-42,-2 5 1,-2-6 65,-3 2 0,-2 1-53,2-1-14,-3 0 0,-2-4 13,0 4 1,1-3 65,-6 2 1,7-2-1,3-2 1,-2 0 66,2 0-92,0 0 30,-2 0 1,5 0 13,-3 0 1,-3 0-71,-2 0 1,-5 0 5,-4 0 1,3-5 16,-3 0 0,-4 1 75,-1 4-138,-3 0-24,-2 0-73,0 0-23,1 0 91,-7 0 1,-1 1-223,-2 4 79,-3-3-167,4 4-81,0-6 0,-4 2-346,3 2-262,-4-2 541,6 4 491,-6 0 0,12 2 0,-5 7 0</inkml:trace>
  <inkml:trace contextRef="#ctx0" brushRef="#br0">10223 7137 8008,'0'-8'-61,"0"1"0,5 9 796,-1 3 0,1 9-396,-5 10 0,0 3-216,0 1 1,0 7-125,0 3 0,-5 3 84,1 1 1,-6-4-497,6 0 1,-6-5 217,5 5 0,-1-11-458,1 2 1,4-11-87,-4 1 739,3-9 0,-4-4 0,-2-6 0</inkml:trace>
  <inkml:trace contextRef="#ctx0" brushRef="#br0">10351 7378 8008,'22'0'-986,"0"0"673,-3 0 1,-8 0 63,3 0 0,-9 2 249,0 3 0,-4 3 0,-1 6 0,0 0 0</inkml:trace>
  <inkml:trace contextRef="#ctx0" brushRef="#br0">10251 7620 8008,'-26'27'-16,"2"-3"0,3 1 61,7-6 0,1-5 327,4-5-117,3-5 1,9 2-222,6-6 0,7-2 71,13-2 1,5-11-432,4-8 1,6-4 205,9-2 1,0-4-211,14 0 0,-14-6 1,3 2-1</inkml:trace>
  <inkml:trace contextRef="#ctx0" brushRef="#br0">10365 7179 8008,'10'8'111,"-1"6"1,-6 2 276,2 8 1,-3 11 70,-2 7 1,0 10-63,0 1 1,0 2-405,0 2 0,0-2 94,0-3 0,0 0-575,0-9 1,0 1 278,0-11 0,1-6-165,4-8 0,-3-3-374,2-2-475,4-6 1223,-6-2 0,10-12 0,-4-2 0</inkml:trace>
  <inkml:trace contextRef="#ctx0" brushRef="#br0">10578 7265 8008,'29'-15'0,"-7"1"-135,-3 0 0,-3 0 135,-2 0 0,-1-1 350,-4 1 0,2 0-83,-6 0-538,0-1 1,-5 1 68,0 0 1,4 0-594,1 0 488,0-1 0,-5 1-12,0 0 309,6 6-130,-4 2 187,4 6 1,-8 1 41,-2 4 1,2 4 206,-3 10 1,-2-1-57,-3 6 0,-3-1 79,-1 6 1,0-1-100,0 1 0,-5 4-96,0 0 0,-2 0-92,2-5 0,8-1 110,-3-3 1,9 1-180,1-6 1,2-5-26,2-4 0,3-7-98,7 2 1,1-7 0,12-7 1,1-1 37,5-9 0,-1-1-88,0 1 1,1-2 96,-1 2 0,-4 4 39,0-4 0,-7 4-15,2 6 1,-8-2 159,-1 6-11,-7 0 0,3 7 123,-6 3 0,-6-1 49,-4 11 0,-4 2-88,-5 11 1,-3 2 35,-7 4 1,1-3-86,0 7 0,1-6-18,3 1 1,-1-3 24,6-2 1,5-6-77,4-3 1,7-8-16,-2-1 0,5-7-144,5 2 0,8-5 24,6-5 1,4-4-164,-4-10 1,6 1 2,-1-5 0,-2-1 136,2-5 1,-7 1-214,2 0 0,-4 1 42,-6 3 1,2-1 66,-6 6 219,0 0 17,-5 5 17,0 6 1,0 3 13,0 10 0,0 4 85,0 10 0,0 3-17,0 7 1,-5 6 288,0 2 1,0 4-103,5 2 1,0 1 38,0 4 1,0-2-227,0 6 1,0-8-38,0-1 0,0-2 117,0-8 1,0-6-55,0-8 1,0-4 32,0 0 0,0-6 69,0 1-70,-6-7 0,0 1-46,-4-8 0,-1-4-218,6-6 0,-6-2-28,2-3 1,-2-2-44,1-2 1,-1-3 77,7 7 0,-6-4 83,5 4 1,1 0-162,4 5 1,0-1 63,0 1 0,0 5-485,0-1 379,0 1 1,6-5-604,3-1 823,4 1 0,1-6 0,0-3 0</inkml:trace>
  <inkml:trace contextRef="#ctx0" brushRef="#br0">11076 7009 8434,'-2'14'955,"-2"0"0,-3 5-341,-2 0-442,-4 6 0,5-7 20,-6 5 1,-2 1-161,-3 5 0,4-1-310,-4 0 1,1 6 219,-1-1 1,4 1-570,-4 0 0,9-6 356,5 1 0,-1-7-1471,1-8 868,1-6 874,10-8 0,2-14 0,6-9 0</inkml:trace>
  <inkml:trace contextRef="#ctx0" brushRef="#br0">11247 7094 8023,'8'2'254,"-4"2"1,-2 4-115,-2 6 1,-6 7 521,-4 3 0,-7 3-190,-2 1 0,-11 2-517,1 3 1,-2-1 70,2 6 0,6-7-331,-1 2 1,7-3 63,-2-1 0,4-5-53,6-1 0,1-12-1221,3-1 1077,4-7 0,-6-5 438,7-2 0,0-11 0,0-7 0</inkml:trace>
  <inkml:trace contextRef="#ctx0" brushRef="#br0">11119 7378 8023,'12'15'227,"-2"-1"1,1 6 1,-6 4 0,1-2 225,-1 2 0,-4-1-84,4 6 0,-3 3-259,-2-4 0,0 4 93,0-9 0,0-1-127,0 2 0,0-7-181,0 2 0,0-8-704,0-1-880,0-1 1688,0-1 0,0 5 0,0-5 0</inkml:trace>
  <inkml:trace contextRef="#ctx0" brushRef="#br0">11289 7250 8015,'21'-28'75,"1"6"148,6 3 0,-4 1-30,0 0 1,-5 2-15,4-3 1,-5 3-352,1 2 143,-3 0 1,3-1-628,0 1 0,-1 5 153,-3-1 503,-1 7 0,0-10 0,0 5 0</inkml:trace>
  <inkml:trace contextRef="#ctx0" brushRef="#br0">11559 7293 8015,'10'0'0,"-1"0"0,1-2-641,4-2 1,0-3 252,1-2 1,-1-5 783,0-1 1,5 1-192,0-5 0,0 4-123,-5 0 0,-6 1-376,-3 0 0,1 4-117,-1 1 411,0 6 0,-12-4 0,-1 7 0</inkml:trace>
  <inkml:trace contextRef="#ctx0" brushRef="#br0">11588 7179 8015,'0'15'0,"0"5"311,0 4 0,0 3 35,0 1 1,0 7 155,0 3 0,0 1 116,0-1-688,-6 3 158,4-11 0,-4 5-312,6-7 1,-5-1 223,0-3 0,0 1-218,5-6 0,0-5 77,0-4-524,-6-7 0,3 3 160,-6-6 0,4-6-185,-5-3 0,6-10 690,-6-5 0,5-3 0,-4-1 0,1-1 0,-2 1 0,-1-1 0,7 1 0,-6 6 0,5 3 0,1 9 435,-3 4 1,6 14-5,-4 6 1,4 7 500,1 7 0,4 7-269,1 3 1,1-2-137,-1 2 1,-3-6-124,2 1 0,0-5-162,0-4 1,3 1 208,2-6 0,4-5-154,-4-4 1,4-7-56,1 2 1,7-5-182,2-5 1,6-5-240,4-9 0,5-4-258,9-10 0,-3 1-628,4-6 1,-6 7 1063,-4-3 0,3-2 0,-4 0 0</inkml:trace>
  <inkml:trace contextRef="#ctx0" brushRef="#br0">12967 5857 8162,'-24'-19'0,"1"0"0,5 0 141,-1 5 1,2 0-1,0 0 429,-2-1-30,0 8 1,0-5-78,0 8 1,-8-1-392,-2 5 1,1 8 128,-5 6 0,-2 5-82,2 5 0,-5 7 23,5-2 1,6 2-142,8-2 0,5-1-52,4 1 0,4-1 49,6 1 0,8-6 46,6 1 0,2 0 43,8 4 0,4-1-101,5-3 1,0 2 104,-4-2 0,-2 1-117,-4-1 1,3 3-17,-7-3 0,-5 3-185,-5 1 1,-6 2 129,2 3 1,-10 3-66,-4 7 1,-4 1 56,-1 4 0,-6-7 42,-4 6 1,2-7 180,-2 2 0,7-5-117,-2-9 0,3-6 123,2-3 0,4-3 96,1-2 232,6 0-358,-4 1 1,12-1 4,0 0 0,6 5 101,-2 0 0,4 1-74,1-1 0,0 2 65,1 3 1,-1 7-28,0-2 0,-5 9-103,1 0 0,-7 14-68,2 5 1,1 14-538,-1 0 0,0 8 450,-5-4 1,0-31 0,0 1 389,0 0 1,0 0-1,0 2 1,0 1 39,0-1 1,0 1-1,0-2 1,0-1-158,0-2 0,0-1 0,-2 0 1,-1 0-104,1-1 0,-1-1 0,-2 37-37,5-6 0,0-4-332,0-1 0,-4-8 193,-1-1 0,0-6-688,5-9 0,0-1 3,0-3 1,0-3-138,0-6 1,2-1-520,3 0 1,-4 1 1440,4-1 0,-10 7 0,-3 1 0</inkml:trace>
  <inkml:trace contextRef="#ctx0" brushRef="#br0">13095 5800 8059,'-22'-4'787,"3"-1"-30,9 0-407,4 5-176,6 0 0,6 0 34,4 0 1,9 0-79,5 0 1,2 0 36,3 0 0,6-6 14,3-4 0,-2-2-684,2-3 388,0-5 0,3 4-43,-3-3 0,1 3-244,-6 2 0,-6 5-1473,-8-1 1875,-3 7 0,-2-10 0,0 5 0</inkml:trace>
  <inkml:trace contextRef="#ctx0" brushRef="#br0">13308 5502 8096,'-8'0'31,"2"0"1,6 6 90,0 4 1,0 9 205,0 4 1,0 9 151,0 1 1,5 6-74,0-1 0,1 8-185,-1 2 1,-4-1 14,4-4 1,1-7-97,-1-3 0,4-3-180,-4-1 0,6-7-29,-1-3 0,4-5-313,5-5 0,-2-4-3,7-10 0,0-7-282,4-7 0,1-11-204,-1 1 539,0-9 1,-1 2-117,-3-7 0,-5 1 447,-10-1 0,2-1 0,-6-4 0,6-2 0,-3-7 0</inkml:trace>
  <inkml:trace contextRef="#ctx0" brushRef="#br0">13706 5345 8096,'0'-20'-844,"0"4"1710,0-4-396,0 12 0,0 9-205,0 13 0,0 7-29,0 7 0,0 9 36,0 5 1,0 4-37,0 11 0,2-2-137,3 12 0,-2-12-55,6 2 1,-4-10-329,5 1 1,-3-11-363,3-3 0,1-6 53,-6-4-630,6-4 370,-10-12 98,6-1 755,-14-14 0,-7-1 0,-8-6 0</inkml:trace>
  <inkml:trace contextRef="#ctx0" brushRef="#br0">13578 5857 8096,'-14'-20'0,"2"4"1,2-3 1,4-2 61,6 2 0,8 0 130,6 5 1,6 5-30,9-1 0,-1 2-24,1-1 0,4 1-132,0 3 0,0 4-1112,-4-4 1104,-7 3 0,5 2 0,-5 0 0</inkml:trace>
  <inkml:trace contextRef="#ctx0" brushRef="#br0">13948 5729 7784,'14'-8'-134,"0"4"1,-4-3 110,-1 3 1,6-6 731,4 5 0,1-4-412,-1 4 0,3-4-461,7 4 1,-6-5-100,1 6 0,-7-6 263,2 5 0,3-6 0,1 3 0</inkml:trace>
  <inkml:trace contextRef="#ctx0" brushRef="#br0">14318 5161 8327,'0'14'738,"0"2"-339,0 3 0,0-2-160,0 7 0,0-1-205,0 6 1,-5-1 111,0 1 0,-6-6-107,2 1 1,-4-2 125,-1 2 1,1-2-363,4-3 0,1-8-284,3 3 29,4-9 0,-4 1 180,10-6 0,4-1 80,10-4 1,1-3 158,4-6 1,1 0-79,-6-1 1,5 6 257,-5-1 0,5 7-63,-5-2 1,0 4 207,-5 1 1,0 0 52,0 0 1,-4 6 17,-1 4 1,-6 4 4,2 5 0,-3-2-144,-2 7 0,0 0-171,0 4 1,0 0 107,0 1 1,0-5-639,0-1 1,0-5 279,0 1 1,0-8-1457,0-2 1653,6-6 0,2-3 0,6-8 0</inkml:trace>
  <inkml:trace contextRef="#ctx0" brushRef="#br0">14872 5459 8121,'-6'-14'0,"3"0"0,-7-1 0,6 1 641,-6 0 1,1 5-143,-6-1 1,1 2-341,0-1 1,0 2 37,-1 7 0,6 2-143,-1 3 0,1 3 43,-5 6 1,1 6-35,4 4 0,2 3 141,7 1 0,0 1-32,0-1 0,0-6-579,0-3 1,7-3 228,2-2 0,9-6-32,0-3 0,1-4 61,-4-1 1,4-7 72,0-8 1,0 0-6,-5-9 1,0 5-104,0-5 0,-4 2 73,-1-2 0,-4-2 61,4 2 1,-5-3-152,0-1 0,3-6 75,-3 1 1,1-6-114,-5 1 1,0-3 62,0-2 0,0 0 135,0 1 0,0 1 97,0 3 1,0 8 242,0 6 1,0 12 372,0-3-445,0 11 0,2 5 202,2 13 1,-2 10-128,3 14 0,-4 1-51,-1 14 1,-4-1 20,-1 5 0,0-7-491,5-3 0,2 1 0,2-5 0,4-4-172,7-11 0,3-10-425,1-4 0,0-9 380,-4 0 0,4-5-103,0-5 1,1-8 81,-1-6 1,-3-11 456,3 2 0,-8-4 0,-2 4 0,-4-7 0,5-3 0,-7-3 0,1-2 0,-2 1 0,-2-1 0,0 2 0,0 3 0,0-1 0,0 5 0,0 3 456,0 7-6,0 4 322,0 5 1,0 9-297,0 6 1,0 10 193,0 13 0,0 4-237,0 16 0,0 4-149,0 15 1,-2 1-144,-2 3 0,2 7-178,-3-7 0,2 5-197,-2-9 0,4 0 223,-4-6 1,4 0-732,1-4 0,0-10 392,0-8 0,0-11-1036,0-4 879,0-3 1,-2-10-20,-3-6 1,-1-7 525,-4-12 0,-9-4 0,4-5 0</inkml:trace>
  <inkml:trace contextRef="#ctx0" brushRef="#br0">15043 5274 8121,'16'-27'0,"3"4"0,3-3 913,6 8 0,5-6-307,0 5 0,12-2-123,-3 2 1,10 4-245,1-4 0,5-2-576,-1 2 1,3-5 389,-8 5 1,-8 2-849,-1 8 795,-10-4 0,2 11 0,-7-4 0</inkml:trace>
  <inkml:trace contextRef="#ctx0" brushRef="#br0">13052 6829 8330,'-14'-10'101,"1"5"296,4-4 1,-2 4 153,6-4-188,0 6-118,5-4 0,0 9-116,0 3 1,7 9 115,2 9 0,4 6-101,1 4 0,-4 3-7,-6-17-76</inkml:trace>
  <inkml:trace contextRef="#ctx0" brushRef="#br0">14076 6426 8143,'0'-13'118,"0"-11"126,-5-1 351,1 6-146,-1 0-184,5 5 0,-2 6-88,-3 3 0,4 5-103,-4 5 1,4 5 106,1 9 1,-5 4-80,0 10 0,-1 4 38</inkml:trace>
  <inkml:trace contextRef="#ctx0" brushRef="#br0">13010 6810 8083,'-15'-5'13,"1"0"144,0 0 117,0 5-77,6 0 0,2 7 3,6 2 1,4 9-114,1 1 0,8 6 1,-1-1-1,7 2 0,2 3 1,-1-1-1,-1 2 1,0 2-1,0-1 0,-1-2 1,-3-5 326,0-4-528,-1-1 1,-5-6-107,1-4 226,-7-2-85,3-7 1,-6-4 39,0-5 0,2-2-142,3-13 0,-4-4-82,4-5 154,-3-7 1,-2 4 8,0-7 0,1 0-15,4 1 0,-4 5 306,4 4 1,1 5-16,-1 4 320,0 4-344,1 12 0,-3 5 1,5 12-1,0 10 89,0 6 0,-3 10 0,4 1 0,1 2-13,-2 0-222,4-6 1,-5 1-121,2-9 1,9-4-352,-4-6 1,3-6 92,-3-3 1,1-3-153,-1-2 1,5-2 137,0-3 0,0-4-23,-5-10 0,-2-2-484,-2-2 893,3 2 0,-12 7 0,4 0 0,-3-1 0,-4 7-164,-3 4 1,2 2 163,-6 2 0,1 8 373,-2 6 1,-1 1-181,6 3 0,-4 3 191,4-2 0,0 1 18,5-1 0,2-7 69,3 2 0,-2-5-175,6 1 1,2-4-76,8-6 1,-1-2-273,5-2 0,0-6 81,0-9 0,7-3-176,-6-6 0,4-1 65,-9 1 0,0-1 86,-4 1 1,-8 1 5,-2 3 0,-3 4-194,-2 6 0,-7 6 232,-2 3 1,-10 3-47,-5 2 1,2 7-2,-1 2 0,-1 9-25,-5 1 1,7 0 0,3-5 0,4 0-174,0 0 96,7-6-101,2 5 0,6-13-507,0 0 441,6-7 0,4-13-284,9-4 0,-2-3 279,7-1 0,-2 1 272,2 3 0,1-1 0,-6 6 0,0-5 0,-5 5 0,0 2 0,1 8 0,-1 2 0,0 7 109,0 0 0,-1 2 246,-4 3 1,2 7 302,-6 7 0,5 8-272,-6 1 1,1 1-22,-5 4 0,0 2 28,0-2 0,0 0-176,0-4 1,0-7 37,0-3 0,0-4 69,0 0 20,0-7-183,-6-2 0,4-8-272,-3-2 1,4-9 84,1-6 1,0-6-349,0 1 1,1-3 193,4-1 0,3-1-166,6 1 1,1 1 89,-1 3 1,0 4-481,0 6 0,0 1 91,1 3 1,-1 4-544,0 6 1188,0 0 0,0-6 0,1-2 0</inkml:trace>
  <inkml:trace contextRef="#ctx0" brushRef="#br0">14076 6724 8106,'-9'7'246,"-1"2"1,5 4 117,-4 1 0,-1 7-127,-4 2 0,1 4-71,4 2 1,1-1 100,3 0 0,4-5-169,-4-5-117,3-2 1,9-3-93,2-4 0,4-2 48,1-7 1,2-11-227,3-4 0,-2-8 6,7-1 0,0-4 68,4-6 0,-6 0-169,-3-4 1,-3-2 47,-2 7 1,0-5 262,1 5 0,-6-2-24,1 2 0,-7 2-11,1-7 1,-2 1 26,-2-1 0,0 2 124,0 3 1,0 4 38,0 1 1,-5 6 71,1 8 241,-7-1 1,7 3 0,-5 4 522,-2 8-672,5 13 1,-1 9 360,7 6-314,-6 1 0,4 5 79,-2 4 1,-3 8-147,2 1 0,-4 2-10,4-1 1,1-2 13,4 6 0,1-8-462,4-1 0,3-2 208,6-8 1,2-6-806,3-8 1,1-5 134,4-5 1,3-2-184,-3-7 1,7-4 207,2-5 669,-6-1 0,6-23 0,-3 3 0</inkml:trace>
  <inkml:trace contextRef="#ctx0" brushRef="#br0">14744 6426 8112,'0'-14'-502,"0"6"0,0 0 570,0 3 379,0 3 1,0-1 25,0 13 0,0 1-121,0 13 1,2 6 45,3 7 1,-4 5-117,4 0 1,-2 1-76,2 0 1,-2-1 16,6 1 1,-1-8-200,2-7 1,2-3 70,-2-11 0,3 2-83,1-11 0,-2-3 33,-2-12 0,4-3 101,0-15 1,1-4-385,3-10 0,-2 2 142,-1-2 0,-1 7-133,0-8 0,-5 5-146,1 0 0,-5 2-165,4 3 0,-6 9-283,2 1-398,-3 5 714,-2 10 1,0 4 172,0 8 1,0 6 332,0 9 0,-2-2 0,-3 7 0,4 1 0,-4 8 0,3-3 0,2 3 0,2-7 11,3-3 0,-2-1 303,6 2 5,1-3 0,4-9 112,0-2 1,0-4-158,1-6 1,-1-6-59,0-4 1,0-9-72,1-4 1,-1 1-206,0-2 0,0 0 130,0-4 0,1 4-233,-1 0 1,-5 5 12,1-4 0,-7 5-132,2-1 155,-4 4 0,-7 2 57,-4 3 1,-2 4 44,-2 6 0,-1 2-16,1 2 0,0 6 258,0 9 1,0 3 86,-1 6 0,1 1 89,0-1 1,6 1-121,3-1 1,4-1 295,1-3-497,0 3 0,0-7 44,0 4 0,6-4-72,3-5 1,6-8-331,4-2 0,-2-3-19,7-2 1,1-8-246,8-6 1,-1-2 89,6-8 1,-5 0-256,5-4 1,-7-5 714,3 0 0,-4-7 0,-2 4 0</inkml:trace>
  <inkml:trace contextRef="#ctx0" brushRef="#br0">15612 6241 8112,'0'-14'-22,"-7"6"33,-2 3 0,-4 7 307,-1 7 0,-5 7 523,0 12-576,-6 7 1,3 6-55,-7 7 0,7-3 6,3-7 1,5 2-131,4-7 1,-1-1-47,7-9 1,5 3-253,9-7 1,4-5-61,5-5 1,3-6-571,6 2 0,1-10 118,-1-4 1,1-8 331,-1-2 1,-6-2 390,-3 2 0,3-3 0,0-6 0</inkml:trace>
  <inkml:trace contextRef="#ctx0" brushRef="#br0">15612 6369 7687,'14'-5'389,"0"0"1,0-6-682,0 2 145,7-4 1,-5-1 45,3 0 1,1-2-91,-1-3 0,0 3-297,-5-3 0,-1 4 488,-4 0 0,4 1 0,-5 0 0</inkml:trace>
  <inkml:trace contextRef="#ctx0" brushRef="#br0">15782 6070 8112,'-8'15'0,"0"0"42,4 4 0,0 8 266,-5 6 1,1 12 212,-1-3 1,-2 4-235,6-3-198,0-7 1,0 4 97,1-7 1,-1-2-312,5-7-21,6 3 0,-3-13-877,7 0 640,-1 1 0,5-14-229,1 4 0,-1-10 611,0-4 0,0-4 0,1-1 0</inkml:trace>
  <inkml:trace contextRef="#ctx0" brushRef="#br0">15867 6383 7966,'0'14'65,"0"1"0,0-1 661,0 0 1,0 0-172,0 0-317,7 1-45,-6-1 1,12-1-354,-4-4 118,4-3 1,1-6-330,1 0 298,-1 0 1,5-6 24,0-3 0,0-9-154,-5-1 0,0-6 111,0 1 1,-1-1-141,-4 1 0,-2-3-29,-7 4 167,0 2 46,-7-6 0,-1 13 268,-6 0-133,-6 0 1,2 12 133,-5-3 0,5 5-144,-1 5 1,4 5-50,0 9 0,3-4 30,2 4 0,4-3-227,6-2 1,0-4-125,0-1 0,11-6-333,3 2 1,8-5 178,-3-5 446,6-9 0,-2-8 0,5-6 0</inkml:trace>
  <inkml:trace contextRef="#ctx0" brushRef="#br0">16194 6070 8112,'7'15'-85,"-6"5"139,6 2 1,-3 8 1281,1 3-796,6 4 0,-8 5-174,7 1 0,-7-5-199,2 0 0,-4-6 47,-1 1 1,0-10-36,0-4 0,0-3-202,0-2 66,0-6 62,0-1 1,0-9-263,0-3 65,0-3-102,0-12 0,0-2-112,0-7 0,0 1 141,0-1 1,7-4 10,2 0 0,4-5 120,1 5 0,0 0-22,0 4 0,9 1 122,5-1-137,0 7 29,20-4 0,-9 10-286,13-3 180,-6 9 1,3 4-1334,-6 6 1481,-7 0 0,-7 13 0,-9 2 0</inkml:trace>
  <inkml:trace contextRef="#ctx0" brushRef="#br0">18681 5339 9748,'22'-14'0,"14"-8"0</inkml:trace>
  <inkml:trace contextRef="#ctx0" brushRef="#br0">12967 8373 8238,'0'-22'0,"0"2"-668,0 6 1,5-2 287,-1-3 1,8 3 943,-3-3 0,-1 3-90,1 2 0,1 5-44,4-1 0,-4 7-82,-1-2 1,-1 7-216,1 7 0,2 7 205,-6 13 1,0 5-90,-5 4 0,0 5-133,0 4 1,0-3 102,0 4 1,2-4-225,2-1 1,-2-5-1,4-4-15,1-4 36,-6 2-173,12-16 92,-5 4 0,6-13-32,0-7 1,-4-13 124,-1-11 0,1-4-181,4-5 0,-2 1 107,-2-6 1,2 7-164,-2-3 1,-4 0 80,-1 1 1,1 4-13,-1 5 175,6 7-88,-9-4 1,6 14 225,-4 2 0,-2 11-73,3 8 1,1 4 325,-1 10 0,1-1-155,-1 11 0,-2 0 245,6 5 0,-5-6-127,0 1 0,4-11-116,2 2 0,-2-12 7,1-3-58,1-6 1,4-9 9,0-4 1,0-6 0,0-13 1,1-8-295,-1-15 0,0 1 72,0-6 0,1 2-403,-1-3 0,-2 0 95,-2 5 1,1-4-37,-6 5 1,-1 4-127,-4 5 0,0 8-1344,0 2-639,-6-1 1327,4 14 1115,-4 0 0,0 9 0,-2 6 0</inkml:trace>
  <inkml:trace contextRef="#ctx0" brushRef="#br0">13863 8260 8017,'-14'0'98,"-1"0"118,1 0 0,6 8-32,3 6 1,-1 2 73,1 7 1,1 3 28,4 7 1,0-3-12,0 3 1,0-5-49,0-4 0,6 1-160,3-6 0,4-1 47,1-9 0,1-2-240,-1-7 0,0-7 34,0-2 0,0-10-86,1-5 1,-6-3-102,1-1 1,-3-2 105,3-3 0,-4 7 108,-6-2 1,0 4 13,0 0 0,0 4 118,0 6 0,-6 6-61,-4 3 1,-2 4 55,-2 1 0,-1 1-70,1 4 0,0 3-163,0 6 0,6 0-269,3 0 60,-3 1 1,8-3-58,0-2 0,2-4 79,7-6 0,1-2 357,4-2 0,0-10 0,0-9 0</inkml:trace>
  <inkml:trace contextRef="#ctx0" brushRef="#br0">14048 8089 8017,'7'13'0,"6"-2"149,-3 13 1,-4 1 15,-1 8 1,-4-1 356,-1 5 0,0-3-154,0 4 0,0-7-191,0 2 0,0-4-36,0-6 1,0-2 343,0-7-420,0 0 254,0-6-299,0-1 0,5-18-5,0-4 1,6-8-360,-2-1 1,4-8 46,1-1 0,0 0-129,1 5 1,-1-6 141,0 1 1,5 2-13,0 7 1,0 3-255,-5 7 1,0 2 146,0 2 1,1 4-357,-1 6 759,-6 0 0,4 6 0,-4 2 0</inkml:trace>
  <inkml:trace contextRef="#ctx0" brushRef="#br0">14431 8217 8017,'-9'5'135,"-1"0"1,1 6-35,-5-2 0,4 4 155,1 1 1,-1 5-1,-4 0 0,6 1 7,4-1 1,-3-3-8,2 3 1,2-5-305,8-4 0,-2-2 102,7-4 0,1-2-178,8 3 0,-2-10 10,7-4 1,-7-10-49,2-5 1,-2-3-20,2-1 1,-3-6-141,3 1 0,-5-6 113,-4 1 0,1-3 58,-6-2 0,4 0 219,-4 1 0,0 4-146,-5 0 1,0 0 167,0-5 0,0 6-22,0-1 1,0 6 81,0-1 0,0 3 694,0 1-575,0 7 1,0 2 698,0 6-624,0 6 0,0 3-71,0 10 1,0 4-48,0 10 1,0 8-43,0 6 0,-5 7 46,0-2 1,0 4 66,5 6 0,-4-3-52,-1 8 1,-1-3-22,1 2 1,3-3-296,-2-6 1,2-7 117,2-3 1,2-7-674,2-3 1,4-10 356,6 1 0,2-9-284,3 0 0,3-10-208,7-5 0,4-9 760,0-4 0,7-4 0,-4-2 0</inkml:trace>
  <inkml:trace contextRef="#ctx0" brushRef="#br0">15242 7663 8114,'-10'-8'105,"1"3"0,6 10 36,-2 4 0,3 5 91,2 5 1,0 4 15,0 5 0,0 2 34,0 3 1,2-1-16,3 6 1,-2-5 12,6 5 0,-4-5-27,5 5 0,-3-8-35,3-2 1,1-6 287,-6-7-264,6-1-5,-3-6 0,6-8-138,0-10 1,-4-10-386,-1-9 0,2-6 212,8-7 0,-3-6-159,3 1 1,-3 0 94,-2 4 0,3 2-441,-2 3 1,2 3 232,-8 7 0,-2 6-1196,-3 3 915,-2 3 0,-2 10-10,0 6 1,-2 6 636,-2 8 0,2 2 0,-3 3 0,-1 2 0,1 2 0,1 4 0,4-3 0,0 1 0,0-1 0,0 3 0,0-4 0,0-2 0,0-2 0,1-3 31,4-2 1,-2-5 189,7 1 1,-1-7 126,5 2 1,0-5 109,1-5 0,-1-3-109,0-6 0,2 0-89,3-1 0,-3-5-201,3-4 0,-4-3 141,0-1 1,-1 4-293,0 0 0,-4 1-72,-1-6 1,-6 6-42,2-1 1,-4 7 43,-1-2 0,0 3 33,0 2 1,-6 6 17,-3 3 1,-4 3 56,-1 2 1,0 0 264,-1 0 0,-4 11-79,0 4 0,1 8 312,3 1 1,6 3-127,-1 1 0,6 2 213,-6 3-296,7-3 0,-3 5-258,6-6 140,0-1 1,6-1-601,3-3 1,6-5 274,4-10 1,-2 2-1005,7-6 818,-1-7 1,0-6-162,-5-6 0,5-2 18,0-3 0,-1-3 536,2-6 0,-7-7 0,4-1 0</inkml:trace>
  <inkml:trace contextRef="#ctx0" brushRef="#br0">15924 7492 8114,'0'-8'-49,"-6"2"0,-2 9 525,-6 6 1,0 7-91,-1 13 1,1 5-173,0 4 0,0-1-14,0 1 0,1-5-84,3 5 1,4-11 97,6 1 0,0-9-503,0 0 1,6-5 87,4-4 1,3-4-34,1-6 1,5 0-457,0 0 0,6-6 297,-1-4 0,-2-7-257,1-2 0,-5 0 650,1 5 0,3-7 0,0-1 0</inkml:trace>
  <inkml:trace contextRef="#ctx0" brushRef="#br0">16010 7577 8114,'8'0'-366,"4"-6"1,-4-2 398,6-6 1,0 4 241,1 1 1,4-1-336,0-4 18,0 0 0,0 0 18,-1 0 1,1-1-152,-4 1 1,-3 5-492,-2-1 222,2 1 89,-10 1 355,4 2 0,-12 6 0,-2 0 0</inkml:trace>
  <inkml:trace contextRef="#ctx0" brushRef="#br0">16194 7393 8103,'-7'-7'-455,"-1"6"486,3-4 106,3 3 0,-4 4 169,6 3 1,-5 3-21,1 6 0,-6 6 0,5 4 0,-6 8 345,2 1-454,-4 6 1,1-4-163,2 3 0,-3 1 75,4-5-150,3-1 0,-1-6-744,7-4 433,0 4 1,2-13-261,3 1 0,2-8 305,8-7 1,-1-3-77,0-6 1,0-1 401,1-9 0,-1-3 0,0 0 0,0-6 0</inkml:trace>
  <inkml:trace contextRef="#ctx0" brushRef="#br0">16223 7620 8073,'0'-8'-5,"0"-5"90,0 12 16,0-5 0,0 12 308,0 3 39,0 4 0,0 1-273,0 0 0,0 1-122,0-1 39,6 0 1,-3-4-224,7-1 0,-5-6 67,4 2 256,-6 3-272,10-7 101,-5-1 1,4-7-118,-2-8 1,-4 1-14,-6 0 158,0 6 138,0-5 77,0 5 1,0-6 76,0 0-190,-6 6 1,-2 0-84,-6 3 1,0 4 4,-1-4 0,1 4-70,0 1 0,4 0-226,1 0 1,6 1-740,-2 4 380,3-4-204,2 6 0,2-7 316,3 0 0,-2-2-304,6-3 774,1-2 0,4-8 0,0 1 0,1 0 0</inkml:trace>
  <inkml:trace contextRef="#ctx0" brushRef="#br0">16436 7293 8068,'10'14'-121,"-1"0"1,-4 1-180,4-1 0,-4 8 548,5 6 1,-7 1 558,1 4 0,-2 2-66,-2-2-270,0 0-296,0 2 0,0-5 297,0 3-268,0-9 1,-2-4 322,-2-5-177,2-1-4,-4-6-115,6-2 0,0-9-161,0-7 0,0-1-214,0-12 0,1-1-531,4-5 377,-3 1 96,17 0 1,-10-7-96,10-3 0,3 3-68,2 2 0,-2 3-295,2 2 1,-2 1 84,2 3 0,1 5-673,-6 10 1248,0-4 0,-5 5 0,0-6 0</inkml:trace>
  <inkml:trace contextRef="#ctx0" brushRef="#br0">16962 7364 8048,'0'-8'1447,"0"-4"-925,7 4-250,0 0 0,9-5 15,3 4 0,3-4-117,7-1 0,1 0-127,3-1 1,3-4 12,7 0 0,-5 1-284,0 3 0,-8-4-86,-2 0 0,-1 2-983,-8 8 402,-6-4 414,-7 5 85,-6 0 1,-2 2 395,-2 6 0,-4-7 0,-6 0 0</inkml:trace>
  <inkml:trace contextRef="#ctx0" brushRef="#br0">17175 6909 8040,'0'-8'559,"-1"2"-222,-4 6 0,4 2 125,-4 2 0,3 9-51,2 6 0,0 8 133,0 1 0,0 1 153,0 4-409,0 3 0,0-4 44,0 6 0,0-2 14,0 2-511,0 3 0,5-6-351,0 3 1,4-4-151,-4-5 1,6-7 665,-2-3 0,4-3 0,1-2 0</inkml:trace>
  <inkml:trace contextRef="#ctx0" brushRef="#br0">17787 6582 8149,'-8'0'152,"2"7"1,6 2 366,0 10 0,1 9-179,4 10 0,-2 8-65,7 1 0,-3 7-96,3-2-7,3-3 0,-7-1-127,3-10 0,4 1 95,-3-6 1,1-4-423,-2-6 0,4-7 76,-4-2-1036,-3 1 737,7-14 0,-11-6-117,2-9 1,-2-11 156,-2-3 1,0-7 464,0-8 0,0-4 0,0-1 0,-5-5 0,1 1 0,-8-2 0,3 2 0,1 3 0,-1 6 0,5 7-215,0 3 1,4 4 326,4 5 1,0 4 359,5 6 0,2 6 18,8 3 0,-2 3-156,7 2 0,-5 7-59,5 2 1,-7 9-66,2 1 1,-3 6-71,-2-1 0,0-1 73,1 6 1,-7-4-113,-4 8 1,-2 5 67,-2 5 0,-6 1-39,-4 8 1,-7-5-31,-2 6 1,-5-8 7,5 3 0,-5-9-178,5-1 0,0-8 65,5-1 1,2-7-944,2-8 715,-3-6 1,12-3-635,-4-10 1,5-5 29,5-9 837,3-3 0,6-6 0,0-1 0</inkml:trace>
  <inkml:trace contextRef="#ctx0" brushRef="#br0">18228 6312 8051,'0'14'729,"4"7"-383,1 3 0,1 4 107,-1 5 0,-3 0-106,2 10 1,-2-2 93,-2 11 1,0-1 34,0 1 1,0 8-22,0-3 0,0 3-911,0-3 766,6-7-21,-4-1-130,4-13 1,1-2 57,2-11 0,4-2 51,1-7 0,-3-6-30,3-3 1,-3-4-44,8-1 0,3-6-45,2-4 0,3-8-49,1-6-48,1 3 453,-1-6 0,1 5-817,-1-6 221,-6-1 1,3 6-448,-6-1 0,-4 8-29,-6 2-231,-6 0 0,4 11-115,-7-7-272,0 7 0,-2-2 522,-3 10 0,-3-3 38,-6 2 1,5-2 623,-1-2 0,-6 0 0,-6 0 0</inkml:trace>
  <inkml:trace contextRef="#ctx0" brushRef="#br0">17758 6554 8108,'7'-14'-660,"1"-1"1,6 3 659,0 2 0,0-1 0,0 6 0,5-4 174,0 4 0,5 0-17,-5 5-157,6 0 0,-3 0 0,7 0 0</inkml:trace>
  <inkml:trace contextRef="#ctx0" brushRef="#br0">18611 6099 8452,'-9'-36'0,"0"2"0,4 4 425,-5 2 0,6-1-45,-6 1 0,2 0 58,-1-1 1,-9 7-296,4 3 0,-6-1-159,-4 1 0,0 0 30,-9 4 0,-2 1 186,2 0 0,-5 6-271,5 3 0,0 4 82,4 1 1,-4 6-188,0 4 1,-6 9 2,1 4 1,-10 10 61,-4 5 0,2 5-168,-3 4 1,3-1 284,-2 6 0,3 5 179,6 5 1,7 6-164,3-2 0,7 2 218,3-2 1,7-1-115,2-3 1,1 2 47,8 8 0,0 5-72,5 3 0,2-1-42,0-38 0,1-1 1,9 34 3,7 2 1,2-3 11,-2-2 0,3 0-145,6 0 0,10 0 72,-14-35 1,0-1 0,22 30 86,-19-34 0,2 0 0,27 21-44,5-5 1,-2-9 357,2-5-190,-2-9 0,-1-10 55,4-9 1,14-5 0,-34-2 0,1-1 0,1-3 1,-1-2-689,-2-3 1,-2-2 595,1-3 1,-2-1-1,28-16 105,1-10 0,-6-3-69,-27 19 0,-1-3-168,-3-1 1,0-1-1,4 0 1,0-1-49,-3-2 1,-1-1-1,3-1 1,-1-1-165,-3 0 0,-1 0 1,-1 1-1,-1 1 16,-3 1 0,-3-1 0,15-32 81,-20 31 0,-2-2 0,9-38-115,-7 1 1,-7 0-2,-4 5 62,-2 0 1,-10 2-29,-6 2 0,-2-1-106,-8 7 0,-7-6 44,-12 6 1,-6 5 16,-8 9 14,-6 3 0,-7 8 79,33 18 0,-1 2 0,-29-7 17,6 4 0,1 4 395,-7 6 0,-2 3-794,2 6 244,-2 0 1,6 4-492,6 1 1,13 0 551,10-5 0,11 0-969,4 0 0,9-6 1149,6-4 0,2 4 0,2-1 0</inkml:trace>
  <inkml:trace contextRef="#ctx0" brushRef="#br0">19393 5886 8336,'0'-23'0,"0"5"0,0 8 0,-6-3 0,-2 6 0</inkml:trace>
  <inkml:trace contextRef="#ctx0" brushRef="#br0">19081 5089 12474,'0'-9'-2229,"0"0"2580,0 5-205,0-2 1,0 8 98,0 2 0,4 11-152,1 8 1,5 4 96,-6 2 1,1 5-35,-5 4 0,0 3-98,0 2 0,-5-2 31,1-3 0,-1 1 65,5-5 0,0 3-41,0-3 0,0-1 23,0-5 1,0 1 81,0-1 0,6-1-86,4-3 0,2-4-85,3-6 0,5-6-48,4-3 1,-2 1-73,2-1 0,-1-5-48,6-5 0,-6-10 118,1 0 0,-7-2-440,2 3 0,-3-5 169,-2 0 0,1 0-476,-1 5 0,-6-1 96,-3 1 0,1 0-263,-1 0 1,-1 4 367,-4 1 1,5-1 548,0-4 0,6 0 0,-3 0 0</inkml:trace>
  <inkml:trace contextRef="#ctx0" brushRef="#br0">19621 5004 8556,'-6'-14'0,"-4"0"0,-1 4-113,2 1 0,-4 6 233,3-2 1,-4 3 201,-5 2 1,4 2-160,-4 3 0,3 3 53,2 6 1,-1 0-192,1 0 1,5 5 109,-1 0 0,7 0-234,-2-5 0,4 0 172,1 1 0,1-3-167,4-2 0,3 2-22,6-2 1,2-2-9,3 1 0,-2 1 120,7 4 1,-5-1-9,5-4 0,-7 4-4,2-4 1,-3 4 12,-2 1 1,-6 2 187,-3 3 0,-4-3-93,-1 3 0,-1-4 168,-4 0 1,-3-1-96,-6 0 1,-1 5-19,1 0 0,-5 0-112,0-5 1,0 5-1,5 0 1,0 0-966,0-5 475,6 0-432,2-6 1,7-3 45,4-10 841,3-9 0,12-14 0,2-9 0</inkml:trace>
  <inkml:trace contextRef="#ctx0" brushRef="#br0">19664 5104 7688,'14'0'-216,"0"0"0,5-2 467,0-3 0,6 2 382,-1-6 0,-2 4-697,2-4 1,-7 4-19,2-5-818,3 7 454,-6-3-112,4 6 0,-12 1 558,-3 4 0,-3 3 0,-15 6 0,-3 0 0</inkml:trace>
  <inkml:trace contextRef="#ctx0" brushRef="#br0">19820 5146 8497,'-8'-6'-542,"2"4"390,6-4 241,0 6 1,0 2 90,0 2 1,1 4 190,4 7 0,-3 5-115,2 4 0,-2 4-114,-2 5 0,0-1 43,0 6 0,0-5-135,0 5 1,0-6-45,0 1 1,0-5-305,0-4 1,2 1-197,2-6 0,3-5 38,2-4 0,4-7-135,-4 2 1,-1-5 283,2-5 1,-6-3 306,6-6 0,-7 4 0,2 1 0,-4-1 0,6-4 0,-6 6 0,5 0-260,-6 4 218,0 2 836,0-11-523,0 6 0,5-8 26,0 1 1,6-5-157,-1 0 1,1-6 10,-2 1 0,4-3 7,-4-1 1,4 0-117,1-1 1,-4-1-137,-1-3 1,-4 3 126,4-3 1,-6 7-106,2 3 0,-3 1 67,-2-2 1,0 3 43,0 7 1,0 5-12,0-1-63,0 7 47,6-3 1,-3 12-3,7 4 1,-6 8 256,6 6 1,-7 3-141,2 1 0,1 6 95,-1-1 0,4 5-89,-4-5 1,5 0-65,-6-4 0,6-1 53,-6 0 1,6-6-151,-5-3 0,4-3 99,-4-2-58,6-6 0,-8-1 140,7-7 1,-6-2-90,6-3 1,-2-4-149,1-10 1,4-3 131,-4-7 1,6-4-360,3 0 1,-2-6 111,3 1 1,2-8-145,-2-2 0,0 3 92,-5 7 1,0 5 152,0 9 1,-4-1 480,-1 6-232,-6 6-78,10 7 1,-11 7-38,2 4 0,3 4 290,-3 10 1,1 5-48,-5 9 1,2-1 24,3 6 0,-2 0-166,6 4 0,-4-4-295,4 0 0,2-6-895,8 1 1,-1-3 1050,5-2 0,1 1 0,5-1 0</inkml:trace>
  <inkml:trace contextRef="#ctx0" brushRef="#br0">20957 4720 8322,'0'-8'-401,"0"3"371,0 10 1,5 3 194,0 6 0,4 7 45,-4 2 1,0 6-1,-5 4 0,0-2-80,0 7 0,5-4 65,-1 3 1,1 0-237,-5 1 1,5 1 50,0-6 1,4-4-457,-4-5-42,6-7-52,-10 3 311,12-12 1,-11-9-105,2-13 1,-2-7-9,-2-7 1,0-1 125,0 1 1,0-5 214,0-1 0,0-4 0,0 5 0,0-6 0,0 1 0,-5 2 0,0-2 0,1 6 0,4-1 0,4 9 45,1 5 1,6 3 293,-1 2 120,9 6-274,3 2 1,0 6 79,-3 0 0,-8 6 106,-2 4-295,-5 2 1,2 4-18,-6 3 1,0-3-19,0 3 1,-5-3 31,0-2 1,-6-1-4,2-4-28,-4 4 83,-1-5-165,6 6 0,2 0 93,6 0 0,6-4-80,4-1 1,7 1-16,2 4 0,5-5-146,-5 1 1,6-7 84,-1 2 1,-2-4-139,1-1 0,-1 0 173,2 0 1,-3-6 67,-7-3 0,0-4 0,0-1 0</inkml:trace>
  <inkml:trace contextRef="#ctx0" brushRef="#br0">21398 4592 8322,'0'14'-214,"0"0"1,0 2-268,0 3 1,0-2 598,0 7 0,-1-6-53,-4 0 1,2 5-18,-7 0 0,1-1 13,-6 2 0,6-7-114,0 2 1,4-4 57,-5-6-13,7 4-37,-3-12 1,6 4-165,0-10 0,1-4-79,4-10 0,3 2 80,6-7 1,0 0 207,1-4 0,-1 6 0,0 3 0,-4 1-76,-1-1 0,-1 8 164,1-3 18,4 9 1,-10-1 52,7 6 0,-7 8 263,2 6 1,1 2 88,-1 8 0,-1-2-159,-4 1 0,0 3-17,0-7 0,5 4-57,0-4 1,0 0-37,-5-5 60,6 1-27,2-1-335,6-6 1,0-8 41,1-10 1,0-4-550,4-5 0,-4-1 263,-1-4 0,3-3-516,-7 3 1,4 2 48,-9-1 771,6 5 0,-4-9 0,8 5 0</inkml:trace>
  <inkml:trace contextRef="#ctx0" brushRef="#br0">21739 4578 8306,'2'14'-358,"3"0"1,-4 0 331,4 1 1,-3-1 548,-2 0 1,0 7-406,0 2 0,-7-1 30,-2 2 0,-2-2-89,1 2 0,-2 3 86,2-4 1,-1-2-567,2-2 252,-4-3-29,11-2 0,-4-8-94,6-6 0,2-8-177,2-11 1,4-3 4,6-6 1,2-1 463,3 1 0,-5 1 0,1 3 0,-1-1 0,-5 6 0,-1 0 0,2 5 0,-7 6 0,5 2-150,-3 6 359,-4 0 0,5 6 294,-6 4 0,0 4-68,0 5 1,0-2 129,0 7 1,0 0-74,0 4 1,2 0-40,3 1 1,-4-1-187,4 1 0,-3-7 315,-2-3-398,6-3 0,2-4-29,6-2 1,-3-6-147,3-8 0,-3-6-106,8-9 1,2 2-269,-2-7 0,6 0-403,-1-4 1,1 0 422,-1-1 1,1 2-203,-6 4 1,-5-3 546,-4 7 0,-1-6 0,5 3 0</inkml:trace>
  <inkml:trace contextRef="#ctx0" brushRef="#br0">19436 6099 7621,'0'8'-520,"6"-2"886,4-6 1,3 0-76,1 0 0,6-2-344,4-2 0,9-9 90,5-6 0,3-6-128,2 1 0,-5 2 91,0-2 1,-7 2-228,2-1 1,-9 2-186,-5 7-67,-3 0-247,-8-1 726,-2 7 0,-19 2 0,-2 6 0</inkml:trace>
  <inkml:trace contextRef="#ctx0" brushRef="#br0">19735 5871 7626,'-2'15'96,"-3"-1"0,2 6 79,-6 4 0,4 3-9,-5 1 0,3 1 21,-3-1 0,-1 7-22,6 3 0,-1 3-220,1 2 0,4-7 155,-4-3 0,5-3-355,5-1 1,3-7 151,6-3 0,0-10-202,0-4 1,0-4 97,1-1 1,4 0 28,0 0 0,0-6-41,-5-3 0,0-9 66,0-1 0,-4 0 249,-1 5 0,-1 0-139,2 0 1,1-1 255,-7 1 0,7 0-67,-1 0 1,-2 0-19,1-1 1,1-4-23,4 0 0,0-4-15,0 4 0,1-5-67,-1 5 1,0-1-43,0 1 0,-4 3-352,-1-3 245,-6 3 47,4 2 0,-9 6 45,-3 3 1,2 4 9,-6 1 0,-1 1-22,-4 4 0,0 3 164,0 6 0,-4 2-34,4 3 1,-3-2 186,7 7 1,4-5 62,1 5 0,-1-2-158,1 1 1,2 3-210,8-7 0,-2 4 142,6-4 1,2 0-217,8-5 0,-3-1 131,3-3 0,-3-4-459,-2-6 1,5-2 11,0-2 0,0 0-57,-5-5 1,-4-1 478,-1-4 0,1-6 0,4-2 0</inkml:trace>
  <inkml:trace contextRef="#ctx0" brushRef="#br0">20076 5928 8305,'14'7'0,"0"2"-78,1 10 0,5-3 74,4 3 1,-2 1 11,2-1 0,-2 0-4,1-5 1,3 1-270,-7-1 1,4-2-95,-4-2 0,0 1 21,-5-6 106,1-1 232,-1-4 0,0-12 0,0-4 0</inkml:trace>
  <inkml:trace contextRef="#ctx0" brushRef="#br0">20346 5914 8305,'-8'-6'0,"-5"4"0,6 1 36,-8 5 1,6 12 168,-1-2 0,1 10-66,-5 0 0,0 3-73,-1 1 1,1 0-238,0 1 0,4-1 62,1 1 1,1-2 185,-1-4 0,1-2-1064,3-7 987,3-6 0,-4-2 0,6-6 0</inkml:trace>
  <inkml:trace contextRef="#ctx0" brushRef="#br0">20303 5942 8305,'29'-4'0,"-1"-1"0,1-1 0,-1 1 0,1-1 0,-1-4-703,0-3 483,1 6 0,-5-6 96,-1 3 143,-5-2 0,1 9-595,-10-7 576,-3 7 0,1-3 0,1 6 0</inkml:trace>
  <inkml:trace contextRef="#ctx0" brushRef="#br0">20502 5729 8258,'7'14'23,"-6"2"112,4 3 54,-3-3 1,-2 16 276,0-4 0,0 8-64,0-2 1,-2 3-137,-3-3 1,4-1 17,-4-5 0,5-4-472,5 0 1,3-9-148,6 0 0,5-3-371,0-7 1,6 0 335,-1-5 0,9-8 370,5-6 0,9-7 0,4-7 0</inkml:trace>
  <inkml:trace contextRef="#ctx0" brushRef="#br0">21313 5573 8202,'-10'-10'-456,"1"1"1,4 6 227,-4-2 0,4 3 477,-5 2 0,1 2 25,-5 3 0,4 4-140,1 10 0,-1-1 39,-4 5 1,5 7 172,-1 8 0,2 0-50,-1 5 1,2-5-151,7 4 1,0-1 50,0-7 0,2-1 84,3-5-249,3-6 0,6-1-166,0-7 0,7-6-607,2-3 542,4-4 1,8-2-44,3-4 0,1-9-55,-1-10 0,2 2-770,-7-2 658,0 0 1,-6 1 408,-3-1 0,-4 0 0,-6-4 0</inkml:trace>
  <inkml:trace contextRef="#ctx0" brushRef="#br0">21654 5416 8202,'8'0'-418,"-2"0"1,-6 7 1115,0 2-452,0 10 0,0 3 215,0 7-249,-6 6-44,4 1 1,-10 5 57,2-3 0,2 1-84,-1-6 0,1 5-197,-1-4 1,-3-1-2,8-5 0,-6-1-203,5-3 1,1-4-164,4-6 223,0-6-76,-7-1-353,6-7 388,-5 0 1,6-11-656,0-4 587,0-8 1,4 5 307,1-5 0,12-7 0,-1-7 0</inkml:trace>
  <inkml:trace contextRef="#ctx0" brushRef="#br0">21682 5559 8202,'13'1'-1038,"-3"4"1224,2 9 0,-10 4 458,3 5 1,1 1-264,-1 4 0,1 1-98,-1-1 0,-2-4-79,6 0 158,-6-7-194,10 4 86,-5-7-153,6-6 1,-4-2 43,-1-6 1,-1-6-57,2-4 0,2-4-270,-2-5 0,2 2-248,3-7 271,-1 0 88,-6-4 0,3 4-834,-7 0 0,1 2 904,-5-1 0,7-11 0,0 4 0</inkml:trace>
  <inkml:trace contextRef="#ctx0" brushRef="#br0">22095 5331 8202,'0'8'-300,"0"5"-71,0-4 1,-5 4 519,0 1 1,-6 2 404,2 3 0,-4-2 0,-1 7-224,6 0-172,-5 10 1,6-2 161,-8 6-159,1 0 0,0 4-270,0 1 106,6 0 1,1-7 37,7-3 0,-4-9-227,-1-5-205,0-3-160,12-9 0,0-13-334,8-13 614,-1-12 0,2-6-155,3-5 1,-8 2 128,3-2 1,-5 4 386,1-5 0,1 2-84,-6 8 0,4 4 0,-4 6 0,1 7 0,-1 2 327,-4-1 0,7 14 54,-3-4 0,1 11 648,4 9-770,3-1 0,-6 13 725,8-4-470,-1 11-169,0-4 1,-4 9 121,-1-6 1,1 5-225,4-5 0,0 0-15,0-4 0,5-1-62,0 1 0,-2-7-144,-7-3 0,7-5 672,-2-5-399,2-2 0,0-10-96,-2-7-151,2 1 29,-9-18 1,6 5-74,0-7 0,0-1-3,1-3 0,-1-3-267,0-7 0,0 0-58,1 1 1,-1 2-263,0-2 0,0 2-1522,0-7 1040,1 3 974,-1-5 0,0 4 1,0-4-1</inkml:trace>
  <inkml:trace contextRef="#ctx0" brushRef="#br0">20005 6667 8274,'0'-14'-447,"0"6"1272,0 2-582,0 25 1,0-2-19,0 17 1,0 3-27,0 6 0,0 1-20,0 8 0,1-4-167,4 4 0,-3-6 103,2 1 1,-2-3-206,-2-1 1,0-2-82,0-3 1,0 2-112,0-7 1,0-6 99,0-8 0,2-5-294,2-5 327,-2-2 1,4-11-22,-6-5 0,0-8-586,0-17 1,0 0 755,0-4 0,0-8 0,0 3 0,-4-4 0,-1-1 0,-6-2 0,3-7 0</inkml:trace>
  <inkml:trace contextRef="#ctx0" brushRef="#br0">19976 6696 8267,'10'-22'0,"-1"3"0,-4 9-8,5 6 1,-1 2 205,5 2 0,0 2-78,1 2 1,0 4 20,4 7 0,-3-1-202,3 0 0,-3 2 137,-2 3 1,-6-2-53,-3 7 0,1-5-45,-1 4 0,-2 0 93,-8 0 1,-3 4-93,-6-3 0,0-2 42,0 2 1,0-7 19,-1 2 0,3-3 80,2-2 1,-1-5 137,6 1-128,1-1-48,4 6 0,1-3-136,4-2 1,3 1 80,6-7 1,5 6-86,0-5 0,2 4 57,-2-4 1,-4 6-86,4-2 1,-3-1 92,-2 2 0,-6-1-17,-3 6 1,-3 0 161,-2 4 1,-2-3-89,-3 3 1,-4 2 70,-10-3 1,-2 8-90,-2-3 0,-4 0-164,3 0 0,2-1 110,-2 2 1,7-5-901,-2-9 524,3-4 0,8-9-406,3-7 788,4-6 0,1-25 0,0-3 0</inkml:trace>
  <inkml:trace contextRef="#ctx0" brushRef="#br0">20346 6852 8565,'6'-8'610,"2"-3"-351,6 7 0,2-6-193,3 5 0,3-6-272,7 2 1,-7-2 103,-3 1 1,1-1-355,-1 7 208,0-1 43,-4 5 0,-8 1-547,-2 4 258,-3 9 290,-9 2 1,-2 13-291,-10-1 494,-3 0 0,-7 12 0,1-7 0,-5 5 0,0-5 0,-4 4 0,9-9 0,-4 4 0,16-17 0,-2 4 0,2-3 0,8-8 0,8-2 0,9-6 0,12-6-20,7-4 0,2-4 0,8-5 0,-1 2 1089,0-7-625,-2 7 1,-6-8-440,-1 6 0,-6 0-106,-3 4 17,-3 1 84,-8 6 0,4-4 0,-4 4 0</inkml:trace>
  <inkml:trace contextRef="#ctx0" brushRef="#br0">20389 6923 8171,'0'8'-473,"0"-1"449,0-1 1,0 2 205,0 6 0,-2 7-5,-3 2 0,2 1 176,-6 4 1,6-7-165,-2 7 1,3-7-13,2 3 0,0-7-102,0 2 78,0-3-114,0-2 0,7-1-232,2-4 290,4 4 1,2-12-69,4 4-16,-3-3 0,11-7-90,-3 0 1,-2-6-224,2 2 1,-5-4 11,4-1 0,-5 4-101,1 1 0,-2-1-369,2-4 374,-10 6 128,10-4 1,-15 8-224,5-5 395,-6-1 1,3 1 83,-6-1 0,0 1 0,0-5 0,0-7 0,0-1 0</inkml:trace>
  <inkml:trace contextRef="#ctx0" brushRef="#br0">20701 6582 8171,'8'7'0,"-1"5"-13,-7 7 0,0 11-7,0-1 1,0 10 553,0 4-391,0-1 0,0 7 32,0-6 0,0 0-30,0-1 0,0-4-194,0 0 1,0-5 150,0 5 0,0-11-334,0 1 151,0-9-122,0-4 95,0-9 0,0-9-429,0-7 347,0 1 0,0-20-66,0 1 1,0-2 124,0-8 0,0-1-267,0-9 175,6 4 1,-3-8 110,7 9 1,-6-6 14,6 11 1,-1-3 80,6 13 0,-1 3 212,0 10 0,0 3 574,0 2-430,1 4-155,-1 12 1,-5 2 144,1 6 1,-5 2-57,4 3 1,-6-2-74,2 7 1,-3 0-35,-2 4 1,0 1-219,0-1 0,-7-1 41,-2-3 0,-4 1-165,-1-6 0,0 5-141,-1-5 143,1-1-55,0-10-79,0 5 160,0-11 0,4 4 48,1-6-69,5 0 378,-2 0-98,6 0 0,6 1-30,4 4 0,7-2 212,2 7 1,7 1 8,-3 8-191,4-3-44,2 4 0,-1-10-143,0-1-35,1 1 32,-7-2 1,-2-2-189,-5-6 0,-1 0 58,0 0 1,-1-2-186,-4-2 0,-1 0 393,-3-5 0,-4-7 0,6-6 0</inkml:trace>
  <inkml:trace contextRef="#ctx0" brushRef="#br0">21057 6696 8118,'14'-6'0,"5"2"0,0-5 0,6 1 198,-1-1 41,3-4-233,-5 5 0,10-6-232,-4 0 1,4-1 80,-4 1 0,-1 2-207,-3 2 0,1 4 170,-6 6 0,-5 0-249,-4 0 431,-7 0 0,3 0 0</inkml:trace>
  <inkml:trace contextRef="#ctx0" brushRef="#br0">21256 6682 7976,'8'1'168,"-3"4"1,-4 3 498,-1 6 1,5 8-191,0 7 0,-1 12-41,-4 11 1,0 5-275,0 4-1632,0 4 1768,0 6-298,7 7 0,1 1 0,-1-37 0,0 1 0</inkml:trace>
  <inkml:trace contextRef="#ctx0" brushRef="#br0">22948 5701 8108,'-10'0'-285,"1"0"307,6 0 1,-2 0-16,10 0 0,4 0 303,10 0 0,3 0-123,7 0 1,6-5-238,2 0 1,6-10 52,4 0 1,4-2-150,6 3 1,-8-1-400,-6 1 0,-7 0 545,-8 0 0,7 0 0,1-1 0</inkml:trace>
  <inkml:trace contextRef="#ctx0" brushRef="#br0">23332 5431 8108,'14'0'0,"5"-2"-236,0-3 0,6 4 253,-1-4 0,3 3 468,1 2 1,-4 2-347,0 3 1,-6-2-65,6 6 1,-5-1 54,5 2 0,-7 2-13,2-2 1,-1-2-21,1 1 1,-8-4 22,3 4 1,-5-4-62,1 5 1,-4-1-4,-6 5 0,-2 7-32,-2 3 0,-10 2-63,-10 3 0,-9 7-213,-5 7 0,-10 0-2678,-4 4 2930,19-22 0,-2 0 0,0 1 0,-2-1 0,-6 3 0,0 1 0</inkml:trace>
  <inkml:trace contextRef="#ctx0" brushRef="#br0">22095 4677 8458,'0'-14'0,"0"0"0,1 4-243,4 1 1,5 1 325,9-2 0,-2-2 450,7 2 1,1-2-521,8-3 0,2 1 64,3 0 0,-3 0-100,-7 0 0,-1 1 86,-3 3 1,-4-1-1162,-6 7 518,0-1 580,1 5 0,-7 0 0,-2 0 0</inkml:trace>
  <inkml:trace contextRef="#ctx0" brushRef="#br0">22464 4436 8458,'8'-7'0,"5"4"17,-4-6 1,6 5 137,4 0 0,-2 2-83,7 2 1,4 0-97,5 0 0,5 0 92,-5 0 1,2 0 121,-2 0 1,-4 5-2,-1 0 1,-1 6-115,-8-2 1,-2 4 110,-7 1 1,1 0-328,-6 0 1,-2 5-124,-8 0 1,-9 2-70,-10-2 0,-3 3-972,-1 6 1305,-1-6 0,-5 5 0,-3-5 0</inkml:trace>
  <inkml:trace contextRef="#ctx0" brushRef="#br0">24896 4137 7506,'0'14'-457,"4"2"658,1 3 1,0 5-97,-5 9 1,0-3-60,0 3 0,0 2-26,0-2 0,5 5-96,-1-5 1,6-5-74,-5-4 1,4-6 69,-4 0 118,6-8-13,-3-4-26,6-12 0,0-15 0,0-9 0</inkml:trace>
  <inkml:trace contextRef="#ctx0" brushRef="#br0">25095 4137 8268,'20'5'-110,"4"-1"1,-2 8-98,2-3 0,-1 4 185,6 1 0,-1-3-135,1 3 0,-5-8 14,-1 9 1,-5-4 139,1 3 0,-10 0-53,-4 0 0,-4 1 86,-1-1 0,-6 2-44,-3 3 1,-7-2-20,-8 7 0,0-5-158,-9 4 1,-2-1 169,2 2 0,0-2-19,5-3 1,6-8 330,3 3 0,3-9-106,2 0 1,6-2 2,3 2 1,5-4-129,5 4 0,9-8-25,10-2 1,9-6-74,5 2 1,7-9-493,3-1 530,-1 7 0,-4-7 0,0 3 0</inkml:trace>
  <inkml:trace contextRef="#ctx0" brushRef="#br0">25948 4151 8190,'-2'14'-208,"-3"1"1,4-1-317,-4 0 1,4 5 729,1 0 1,-2 5-33,-3-5 1,4 6-327,-4-1 1,3-4 139,2-1 1,0-3-546,0-2 39,7 0 518,-6 1 0,12-8 0,-5 0 0</inkml:trace>
  <inkml:trace contextRef="#ctx0" brushRef="#br0">26062 4137 8190,'22'0'0,"3"0"0,-6 0 0,8 0-337,1 0 1,2 5 141,8-1 1,-5 6 362,5-5 0,-6 4-74,1-4 0,-5 4 97,-4-4 0,-5 6-166,-9-1 0,-4-2-104,-6 1 0,-8 0 55,-6 6 1,-13 1-134,-11 2 1,-8 3 4,-1 3 0,-5 1 133,4-6 0,7 1-6,8-1 1,5-8-29,4 4 0,3-6 430,7 1-53,6-4-271,2-6 0,17 0-63,3 0 0,10-2-65,0-2 1,9 0-571,5-5 645,3 6 0,8-10 0,1 5 0</inkml:trace>
  <inkml:trace contextRef="#ctx0" brushRef="#br0">26787 4208 8304,'6'-8'0,"-3"0"-808,7 4 1,-1 2 807,5-3 0,1 4-328,-1 1 0,0 0 236,0 0 1,5 0 91,0 0 0,-6 0 0,-1 6 0,-4 2 0</inkml:trace>
  <inkml:trace contextRef="#ctx0" brushRef="#br0">26957 4180 7755,'7'8'345,"-6"4"11,4-2-187,-4 2 0,-1 2-16,0 1 1,2-1-171,3 0 1,-4 0-10,4 1 1,-3-1-104,-2 0 1,0 0 78,0 0 0,0-4-118,0-1 0,0-4-263,0 5-355,0-7-162,0 3 948,6-12 0,-4-8 0,4-9 0</inkml:trace>
  <inkml:trace contextRef="#ctx0" brushRef="#br0">26957 4137 8304,'10'-8'-206,"-1"3"1,-4-1-252,4 1 0,1 1 620,4 4 0,-4 0-22,-1 0 0,1-5 73,4 0 0,-5-1-101,1 1 1,-1 3 158,5-2 0,2-3-140,3 3 1,-1-7 49,5 1 1,-4 2-53,5-1 0,-5 1 32,5-2 1,-5-1-31,4 7 0,-4-3 24,5 2 1,0 4-161,4-4 1,-1 4 84,-3 1 0,2 0-195,-2 0 0,-3 6 63,-2 3 0,-4-1-31,0 2 1,-6-5-13,1 4 1,-7 0-63,1 6 0,-4-1 111,-4 0 1,-4 7 8,-6 2 0,-8 4-119,-7 2 1,1-1 116,-6 0 0,4 1-211,2-1 1,4 1 124,1-1 1,7-6-366,2-3 0,-1-3 113,6-2 1,1-6-24,-1-3 0,4-3 447,-5-2 0,7-7-149,-2-2 0,-1-5 294,1-5 1,1 3-148,4-3 1,0 3 96,0 2 1,1 4 47,4 1 1,-2 6 128,7-2 0,-1 3-220,5 2 0,1 0-83,-1 0 1,6 0-18,4 0 0,15 0 0,6 0 0</inkml:trace>
  <inkml:trace contextRef="#ctx0" brushRef="#br0">28379 3966 8149,'-8'7'-278,"2"1"-133,6 6 0,0 5 367,0 0 1,0 6 301,0-1 0,0 3 56,0 1 1,0 0-127,0 1 0,1-5-540,4-1 1,3-5 129,6 1 1,-4-8-183,-1-2 1,1-6-120,4 2 523,-6-3 0,4-15 0,-4-3 0</inkml:trace>
  <inkml:trace contextRef="#ctx0" brushRef="#br0">28521 3938 8149,'14'0'0,"2"0"0,3 0 0,-1 6-547,5 4 1,1 2 209,4 3 0,1 2 460,-1-3 1,-4 4-21,0-9 1,-9 4 28,0 1 1,-7 0-86,-8 0 0,-2 1 103,-3-1 0,-9 0-122,-10 0 1,-4 0 21,-5 1 0,-2 4 17,-3 0 0,5-1-12,9-3 1,-1-1 26,6 0 0,2-4 23,7-1 0,4-4-30,6 4 0,0-4-91,0 5 1,11-7-68,3 1 1,16-4 82,3-4 0,19-11 0,7-7 0</inkml:trace>
  <inkml:trace contextRef="#ctx0" brushRef="#br0">29502 3853 8318,'-1'19'-804,"-4"0"1,2 6 400,-7-1 1,7-2 740,-2 1 1,-1-1-120,1 2 1,-4 1-156,4-6 1,0 2-30,5-2 1,-1-3 59,-4 3-188,3-4-243,-4 0-200,6-7 536,0-2 0,6-12 0,2-2 0</inkml:trace>
  <inkml:trace contextRef="#ctx0" brushRef="#br0">29687 3853 8264,'14'0'-461,"1"1"169,-1 4 1,5-2-162,0 7 0,0-1 24,-5 5 1185,0 1-521,-6-1 1,3 0-113,-6 0 1,-1 0-145,-4 1 0,-3-1 214,-6 0 0,-1 0-115,-9 0 0,-1 2 85,1 3 1,-5-3-102,5 3 0,-4 2 39,4-3 1,0 1-87,4-4-134,8-1 1,2-6 16,10-4 0,9-2-265,9-2 1,6-6 366,4-4 0,10-2 0,7-3 0</inkml:trace>
  <inkml:trace contextRef="#ctx0" brushRef="#br0">30611 3824 8354,'0'14'-538,"0"1"1,0-1 207,0 0 1,0 2 488,0 3 1,0-2 43,0 7 1,-4-7 8,-1 2 1,-5-3-229,6-2 0,-6 0-21,5 1 0,-4-6-25,4 1 0,-4-6-167,4 6 0,-1-7-270,1 2 350,3-4 149,-10-1 0,10-6 0,-4-2 0</inkml:trace>
  <inkml:trace contextRef="#ctx0" brushRef="#br0">30697 3838 8243,'22'-6'0,"3"5"-43,-6-4 1,5 5 44,-5 5 0,1 2-35,-1 8 1,-3-1 55,3 0 0,-3 0-207,-2 1 1,-6 3 166,-4 1 0,-2 0 36,-2-4 1,-3-1 46,-7 0 0,-1 5 15,-12 0 0,1 0-56,-2-5 1,-3 0 7,3 1 1,-1-6 23,1 1 0,9-7 3,5 1 0,5 0 2,-4 0 1,7-2-38,2 3 0,8-4-13,11-1 1,3 2-358,7 3 1,1-4 344,3 4 0,-3 3 0,5 0 0</inkml:trace>
  <inkml:trace contextRef="#ctx0" brushRef="#br0">24995 4734 8299,'0'10'-531,"0"-1"1,-6 5 734,-4 5 0,-2 2-33,-2-2 1,-1-4-153,1 4 0,0 2-13,0-2 1,-1 0-188,1-5 1,5 0 51,-1 1 0,6-3-269,-6-2 120,7 2-49,-3-10 0,7 4 327,4-6 0,3-6 0,6-4 0,0-1-101,0 2 1,7-4 100,3 4 0,3 1 94,1-2 0,4 2-20,6-1 1,-5-2-29,9 6 1,-8-4-17,-1 4 1,-10-5-29,-4 6-286,-9-1 284,-4 5 0,-18 0 0,-4 0 0</inkml:trace>
  <inkml:trace contextRef="#ctx0" brushRef="#br0">24910 4962 8299,'6'14'165,"1"2"135,2 2 0,-1 0 25,-3 6 1,-4-2-123,4 1 0,-3 4-1,-2-3 1,0 1-172,0-1 0,0 1-291,0-6 0,0 5-1258,0-5 1518,0 0 0,6-5 0,2 0 0</inkml:trace>
  <inkml:trace contextRef="#ctx0" brushRef="#br0">26289 4620 8218,'0'-8'470,"0"2"-223,0 6 1,-6 6 0,-4 4 1,-2 7-45,-3 2 1,-4 2 59,0-2 0,-1-2-334,1 7 1,3-5-111,-3 4 0,3-4-195,2 5 1,0-5 8,0 5 1,0-7-328,-1 2 1,3-3-125,2-2 817,-2-6 0,10 5 0,-4-5 0</inkml:trace>
  <inkml:trace contextRef="#ctx0" brushRef="#br0">26190 4834 8218,'34'-15'-653,"4"1"1,-3 6 326,-2 4 0,-4-3 175,-6 2 151,-2 1 0,-13 4 0,-2 0 0</inkml:trace>
  <inkml:trace contextRef="#ctx0" brushRef="#br0">26175 4876 8218,'10'7'51,"-1"2"0,-4 4 217,4 1 1,-4 5 75,5 0 0,-7 8-96,2 1 0,-4 1-296,-1 4 0,0-3 100,0-2 0,0-1-1294,0-3 1242,0 3 0,6-5 0,2 6 0</inkml:trace>
  <inkml:trace contextRef="#ctx0" brushRef="#br0">27398 4592 8230,'-2'-13'-756,"-2"4"1,1 2 358,-7 7 0,1 0 1196,-6 0-283,1 7-307,0 1 1,-5 7 29,0 4 0,-2-1 253,3 6-176,8-7-145,-15 3 1,20-4-215,-9 3 0,3-3 108,-3 3 0,6-2-584,3 2 1,-1-3 52,1 3 466,0-3 0,-1-2 0,-2 0 0</inkml:trace>
  <inkml:trace contextRef="#ctx0" brushRef="#br0">27313 4734 8230,'27'-5'-590,"-4"1"1,4-1 297,-3 5 1,-4 0 346,-1 0 1,-4 1-372,-6 4 316,4 3 0,-18 6 0,3 1 0</inkml:trace>
  <inkml:trace contextRef="#ctx0" brushRef="#br0">27256 4905 8230,'0'14'0,"0"5"82,0 0 0,0 8 120,0 1 0,0 5 210,0 5 0,0 3-606,0-3 0,0-2 194,0 2 0,0-6 0,0 3 0</inkml:trace>
  <inkml:trace contextRef="#ctx0" brushRef="#br0">28479 4407 8268,'-2'16'610,"-3"3"0,2 3-427,-6 6 0,4 6-2,-5-1 1,1 0-72,-5-5 1,-2 1-326,-3-1 0,3-4 37,-3 0 1,3-7 172,2 2 0,2-3-465,2-2 1,-3 0 106,4 0 363,3-6 0,-7 5 0,5-5 0</inkml:trace>
  <inkml:trace contextRef="#ctx0" brushRef="#br0">28507 4620 8248,'9'0'-206,"1"0"1,-1 0-314,6 0 0,-6 2 519,1 3 0,-7 3 0,3 6 0</inkml:trace>
  <inkml:trace contextRef="#ctx0" brushRef="#br0">28564 4677 8109,'8'7'-281,"-3"2"-399,-4 4 744,-1 7 209,0 2 0,0 0-535,0-3 0,0-3-72,0-2 334,0-6 0,6 5 0,2-5 0</inkml:trace>
  <inkml:trace contextRef="#ctx0" brushRef="#br0">29659 4393 8095,'6'-8'208,"-4"2"0,2 12-67,-8 3 1,-6 6-96,-9 4 0,2-2 27,-7 7 1,0-2-155,-4 2 0,1 1-114,3-6 0,2 1 121,3-1 0,8-3-866,-3 3 225,9-3 715,-1-8 0,12 4 0,2-4 0</inkml:trace>
  <inkml:trace contextRef="#ctx0" brushRef="#br0">29644 4578 8095,'23'-7'0,"2"6"-128,-6-4 1,6-1-185,-1 1 1,-2 0 230,2 5 1,-7 0 44,2 0-295,-3 0 331,-8 0 0,-8 0 0,-8 0 0</inkml:trace>
  <inkml:trace contextRef="#ctx0" brushRef="#br0">29659 4606 8095,'0'10'203,"0"-1"1,0 1 29,0 4 0,0 6 155,0 4 0,1-2-293,4 2 1,-3 0-276,2 4 1,3 0-11,-3 1 0,7-2-349,-1-4 0,-2 3-693,1-7 1232,1 0 0,10-5 0,2 0 0</inkml:trace>
  <inkml:trace contextRef="#ctx0" brushRef="#br0">30569 4308 8373,'-15'6'632,"1"3"0,0 4-560,0 1 1,-2 5-26,-3 0 0,3 5-324,-3-5 1,3 0 148,2-5 0,0 5-91,0 0 1,0 0-280,-1-5 0,1 0 138,0 0 360,6 1 0,-5-1 0,5 0 0</inkml:trace>
  <inkml:trace contextRef="#ctx0" brushRef="#br0">30625 4364 8238,'8'2'-299,"-3"3"-69,3-4 1,-6 7 565,2-3 717,-2-3-581,-2 10-316,0-10 0,1 4-274,4-6 156,-3 6-491,4-4 111,-6 4 100,0-6 301,-6 0 1,3 5-30,-7 0 0,5 1 85,-4-1 24,6-4 0,-5 10 143,3-6-95,4 0 50,-6-5-223,7 6 55,0-4 0,2 4-11,3-6-20,-4 0-65,5 0-37,1 0 202,-6 0 0,6 0 0,-14-6 0,-1-2 0</inkml:trace>
  <inkml:trace contextRef="#ctx0" brushRef="#br0">30611 4464 8238,'8'0'-495,"-2"0"1,-1-2 604,0-2-110,0 2 0,-4-4 128,4 6-55,-3-7 219,4 6-194,0-5 0,-3 12 185,7 3 0,-5 1-105,4 4 1,1-3-44,4 8 0,5-3-45,0-2 0,6 0-65,-1 0 1,-4-1-99,-1-3 1,-3-3-333,-2-2 0,-4-3-973,-1 3 1378,-6-4 0,4 5 0,-7 2 0</inkml:trace>
  <inkml:trace contextRef="#ctx0" brushRef="#br0">30583 4450 7866,'0'19'-211,"0"0"0,0 6 1028,0-1 1,-2 4-282,-3 5 1,2 4-197,-6 5 0,1-4-16,-2 0 0,-1 0-183,7 5 1,-1 4-147,5 0 0,0 5-306,0-4 0,5 2 311,-1-7 0,7 3 0,-3-10 0</inkml:trace>
  <inkml:trace contextRef="#ctx0" brushRef="#br0">25336 4606 8073,'-7'-9'0,"2"-1"0,3 5-665,2-4 0,2 6 392,3-2 1,4-1 433,10 1 1,3-1-129,7 1 1,4 2-61,0-7 0,8 6-88,2-6 0,4 5 84,5-4 1,-4 6 30,-11-2 0,5-3 0,-6 0 0</inkml:trace>
  <inkml:trace contextRef="#ctx0" brushRef="#br0">25820 4436 8147,'-14'0'-1102,"6"0"438,1 0 865,20 0 1,-2 0-32,13 0 0,0 1-153,4 4 1,-1-4-56,-3 4 0,1 1-7,-6-1 0,-5 2 11,-5-3 1,-5-1-7,0 7 0,-4-1 27,-4 6 0,-6-1-1,-9 0 1,-1 2-9,-4 3 1,-3-3 17,3 3 0,4-8 8,1-2 1,3-1-174,2 1-265,6-2 434,2-7 0,18 0 0,4 0 0</inkml:trace>
  <inkml:trace contextRef="#ctx0" brushRef="#br0">26474 4436 6268,'14'0'747,"2"0"-423,3 0 0,-2 0-284,7 0 1,-2 0-29,2 0 1,1-2-643,-6-3 210,0 4-253,-5-12 673,-6 11 0,-2-4 0,-6 6 0</inkml:trace>
  <inkml:trace contextRef="#ctx0" brushRef="#br0">26659 4407 8374,'9'2'-583,"1"2"1,-6 0 492,6 5 1,-5-4 172,4 4 0,-6-4 35,2 4 0,1-4 3,-1 5 0,0-6-43,-5 6 1,0-5 39,0 4 1,-7-1-150,-2 2 0,-4 2-7,-1-2 0,-2 2-293,-3 2 0,8-1 331,-3-3 0,3 9 0,-3-4 0</inkml:trace>
  <inkml:trace contextRef="#ctx0" brushRef="#br0">27654 4222 8318,'-22'0'0,"1"0"-559,7 0 336,6 0 421,2 0 1,7 0-78,4 0 0,5 0-404,9 0 0,4 0 36,10 0 0,2-1 39,3-4 1,2 2 127,-7-7 1,0 7-136,-5-2 1,-4-1 214,0 1 0,-12 1 0,3 4 0,-4-7 0,3-1 0</inkml:trace>
  <inkml:trace contextRef="#ctx0" brushRef="#br0">28066 4165 8318,'14'0'0,"1"0"-492,-1 0 0,0 0 344,0 0 1,1 2 243,-1 3 0,0-4-76,0 4 1,-4 1-26,-1-1 1,-6 1 170,2-1-82,-3-3 1,-9 9-95,-2-6 1,-9 4 68,0-4 1,-6 6-241,5-2 1,-5-1 55,5 2 1,2-6-595,7 6 719,4-1 0,6 6 0,0-1 0</inkml:trace>
  <inkml:trace contextRef="#ctx0" brushRef="#br0">28834 4180 8256,'6'-8'0,"2"1"-455,6 7 1,7 0 332,3 0 1,3 0 642,1 0 1,5 0-445,0 0 1,5 0-327,-5 0 0,1 0-216,-6 0 1,0 0 140,1 0 0,-7 0 324,-3 0 0,-5-1 0,-4-4 0,-4 4 0,-6-6 0,-13 1 0,-2-2 0</inkml:trace>
  <inkml:trace contextRef="#ctx0" brushRef="#br0">29204 4123 8256,'14'0'0,"0"0"-474,0 0 1,1 0 258,-1 0 0,0 1 284,0 4 0,5-2-3,0 7 1,-5-6-153,-4 6 0,-5-5 76,4 4 45,-6-6 1,2 8 33,-10-6 1,-7 5 4,-7-6 0,-2 6-45,2-5 1,3 4-5,-3-4 1,4 6-190,0-2 1,3-1 132,2 2 1,4-6 30,6 6 0,0-7 0,0 3 0</inkml:trace>
  <inkml:trace contextRef="#ctx0" brushRef="#br0">29815 4109 8186,'14'0'-877,"2"0"448,3 0 1,8-5 621,6 0 1,5 0-139,-5 5 1,10-1-417,-5-4 1,4 2 141,-8-7 1,-1 6 218,-5-6 0,-6 5 17,-3-4 0,-5 4-17,-4-4 0,-4 6 0,-6-4 0,0 7 0,0-6 0,0-2 0</inkml:trace>
  <inkml:trace contextRef="#ctx0" brushRef="#br0">30242 4052 8186,'14'0'-1737,"0"0"1942,0 0 0,-4 0 235,-1 0-167,1 0 0,4 0-176,0 0 1,-4 4-6,-1 1 0,-4 5 25,4-6-75,-6 7 0,4-3-123,-7 7 0,-3-6 114,-7 1 1,1-3-106,-10 3 0,-3 3-171,-2-4 1,2 2 242,-2-1 0,0 8 0,-4-2 0</inkml:trace>
  <inkml:trace contextRef="#ctx0" brushRef="#br0">30924 4080 8158,'8'-8'-1124,"5"2"1456,-4 6 0,-1 0-253,1 0 0,6-2-10,4-2 1,11 2 90,-2-3 1,10 4-45,0 1 0,3-5-5,2 0 1,-1-1-51,1 1 0,-7 4-23,-3-4 1,-4 2-4,-5-2 1,-4 3 22,-6-2-919,-6 2 623,-1 2 1,-9 0-316,-3 0 0,2 2 553,-6 2 0,-1-2 0,-4 4 0</inkml:trace>
  <inkml:trace contextRef="#ctx0" brushRef="#br0">31393 3952 7993,'14'0'10,"1"0"0,4 0 62,0 0 1,0 0-24,-5 0 0,0 0 102,0 0 0,2 0-29,3 0 0,-3 0 48,3 0 1,-4 0 214,0 0-66,-1 0-23,0 0-297,-6 0 1,-2 6-163,-6 4 0,-11-1 5,-3 6 0,-10-4-205,1 8 0,-3-4 363,3 0 0,-4 5 0,5 2 0</inkml:trace>
  <inkml:trace contextRef="#ctx0" brushRef="#br0">32005 3838 8421,'-7'-14'-930,"6"0"0,-10 0 401,6 0 459,0-1 1,0 1 15,1 0 1,-1 4 53,5 1 0,0-1 0,0-4 0</inkml:trace>
  <inkml:trace contextRef="#ctx0" brushRef="#br0">32005 3654 8421,'6'-8'-2148,"-5"1"1652,6 7 496,-7 0 0,0-6 0,0-2 0</inkml:trace>
  <inkml:trace contextRef="#ctx0" brushRef="#br0">31948 3497 8239,'0'21'1130,"0"1"-574,0 6 0,0 1-36,0-1 0,-2 5-240,-3 1 0,4 5 17,-4-1 0,2 3-115,-2 2 1,4-1-172,-4 1 0,3-7 18,2-3 0,0-7-76,0-3 1,0-5-472,0 1 87,0-10-272,0 4 370,0-12 218,-6-1 0,3-7-80,-7-8 1,6-5 103,-6-4 1,5 2-63,-4-2 1,4-1-219,-4-8 371,6-3 0,-10-7 0,5 0 0</inkml:trace>
  <inkml:trace contextRef="#ctx0" brushRef="#br0">31919 3497 8355,'7'-14'0,"0"5"0,8-1 0,-1 2-22,0-1 1,0 1 47,1 3 1,-1 3-74,0-2 0,5 2 96,0 2 0,1 2-122,-1 2 0,-3 4 189,3 7 0,-3-1 1,-2 0 1,-4 2 191,-1 3 1,-6-3-150,2 3 1,1 1 131,-1-1 1,0 0-67,-5-5 1,-6 0-101,-4 1 0,-9-1 5,-5 0 0,-9-1-107,-5-4 0,-3 2-480,-1-6 1,1 4 244,3-4 1,4 0-1071,11-5 1281,2 6 0,7-4 0,0 4 0</inkml:trace>
  <inkml:trace contextRef="#ctx0" brushRef="#br0">32431 3824 8533,'14'0'-332,"-4"0"-780,-1 0 1638,-6 7 0,4-4-154,-7 6-372,-7 1 0,-7 4 0,-8 0 0</inkml:trace>
  <inkml:trace contextRef="#ctx0" brushRef="#br0">24810 6867 7408,'5'14'99,"0"0"1,1 2 188,-1 3 1,-2 3 9,7 6 0,-7 1-73,1-1 0,3 7 140,-2 3 0,1 8-97,-1 1 0,-4 13 93,4 2 1,-4 7-500,-1 7 1,5-2 317,-2-34 1,-1 1 0,3 35-38,-5 4 1,0 1-24,0-39 0,0 1 1,-2-1-1,-1 0 31,1-2 1,-1 0 0,-2 38-1,5-7 0,-4-6-184,-1-4 0,0-2 189,5-3 0,0-3-37,0-1 0,0-2-99,0 2 1,0-4 146,0-10 1,0 1-271,0-6 1,2 0-122,3-4 1,-4-2-140,4-4 0,-4-2 152,-1-7-1259,0-6 1196,0 5 1,0-18-250,0 0 0,0-14-439,0-9 1,0-13 961,0-11 0,0-4 0,0 0 0</inkml:trace>
  <inkml:trace contextRef="#ctx0" brushRef="#br0">24995 6867 8323,'0'-15'37,"0"1"192,7 0 0,-4 4 22,6 1 1,1 6-17,4-2 0,6 5 13,4 5 0,3 3 27,1 6 1,2 0-78,4 0 0,2-1-28,7-4 0,-1 2-162,1-6 1,1 0 118,4-5 1,4 0-114,9 0 1,14-6-237,-36 1 1,2 0 0,6-1 0,1 0 254,-5-1 1,-1-1 0,2 1-1,-1 0-23,33-7-27,-34 10 0,1 0-762,0-2 1,1-1 827,5 3 0,0 0 32,-2 1 1,-1-1-52,1-3 1,-1 1 0,1 4 0,0 1 8,-2-4 0,0 0 1,1 1-1,1-1-189,2-2 0,1 0 0,2 2 0,1 0 201,-1 0 0,0 1-12,-6-1 1,0 0 0,-1 0 0,0 1 25,-5-1 0,0 0 0,4 3 0,1 1-108,0-1 0,0-1 0,-3 2 0,-1 1 371,35 0 1,-11 0 118,-8 0 0,-7 0-219,-7 0 1,-2 0 660,-3 0 0,-2 1-835,-2 4 0,-4-3 508,3 2 0,-3-2-479,-2-2 1,-1 0 299,-3 0 0,-4 0-533,-5 0 189,-1 0-20,0 0-196,-6 0 93,-2 0 1,-6 2-7,0 2 20,0-2 0,0 6-14,0-4 1,0 0 36,0 5 0,-1-4-4,-4 4 0,3 1-18,-2 4 1,-3 2 23,2 3 0,-4-2-44,4 7 1,-4 0 32,4 4 0,-1-4 9,1-1 0,2 1 31,-7 4 1,7 1 0,-2-1 1,4 1 30,1-1 1,0 2 19,0 3 0,0 2 147,0 3 0,6 5-111,4-1 1,2 7 14,3 8 1,-1 2-194,0 2 0,0-1 122,0 7 0,-4-1-403,-1 5 0,-1 8 302,-3-36 0,0-1 0,-2-1 0,0 0 8,-3 5 0,0-2 1,0 34-232,0 2 1,-6-1-218,-4-3 1,-2 0 31,-3-5 1,1-12 297,0-7 0,0-8-243,0-6 0,4-10-970,1-9 1031,-1-3 377,2-8 0,-4-14 0,4-10 0</inkml:trace>
  <inkml:trace contextRef="#ctx0" brushRef="#br0">25152 8942 8037,'-15'0'-1053,"8"0"1135,0 0-70,26 0 0,-1 0 104,15 0 1,5 0-74,4 0 0,3 0 188,7 0 0,0-5 8,5 1 0,9-6-268,10 5 1,-34 1-1,1-1 148,6 3 0,2-1 0,-2-2 0,0 1 53,-2 1 0,0 1 1,4-3-1,-1 1-47,2 1 1,1 1-1,4-3 1,1 0 1,4 3 1,-1 0-1,-1-3 1,-1 0-36,-7 3 1,0-1-1,7 0 1,1 0-302,3 0 0,1 1 0,1 2 0,0-1 281,-3-2 1,-1 1-1,2 1 1,1 0 27,-3 1 0,1 0 0,2 0 0,0 0-100,-2 0 1,-1 0 0,1 0 0,-1 0 25,-6 0 1,-1 0 0,4 0 0,1 0-243,1 0 1,-1 0 0,-3 0 0,-2 0 255,-3 0 1,-2 0 0,-3 0-1,-1 0-67,36 0 0,-5 0-67,-10 0 0,-4 0 37,-10 0 0,-8 0-720,-6 0 1,-8-1 156,-2-4 0,-5-3 620,-9-6 0,-2-7 0,-2-2 0,-4-4 0</inkml:trace>
  <inkml:trace contextRef="#ctx0" brushRef="#br0">25550 6909 8115,'0'-8'-584,"0"-4"598,0 10 1,1-4 229,4 6-269,-3 0 243,4 0-313,-6 0 226,0 0-29,6 6-21,-4 2-31,4 6 1,-1 0 2,0 1 1,1-1 37,-1 0 0,-4 0-29,4 0 1,-3 2 95,-2 3 1,0-1-30,0 5 1,0-1 15,0 2 1,0 3-36,0-3 0,0 3 4,0 1 0,0 0-93,0 1 1,0 1 80,0 3 1,1-3-98,4 3 0,-4-3 82,4-1 1,-2 2-173,2-2 0,-3 7 44,2-8 1,-2 4 35,-2-4 1,5 1-5,0-1 0,-1 1-11,-4-1 0,0 5 8,0 1 0,0 0 21,0-1 0,0 1-31,0 8 1,0-7 31,0 8 1,0-5-28,0-1 1,0 5-37,0-5 1,0 5-63,0 0 95,0 1 1,0-7 0,0 5-28,0-3 22,0-3-7,0 6 1,2-9-6,3 5-2,-4-5 76,5 3 0,-1-8-76,0-4 14,6 4 180,-9-11-168,10 5 1,-10-7 166,3 0 11,2 0-140,-5 0-21,4 1 241,1-1 2,-6 0-206,6 0-58,-7 7 87,0-5-25,0 4 22,0 1 0,0-4 15,0 7 1,0-7-36,0 2-290,0-3-179,0-8 74,0-2 171,0-6 0,0-6-109,0-4 1,1-4 285,4-5 0,-4-3 0,6-6 0</inkml:trace>
  <inkml:trace contextRef="#ctx0" brushRef="#br0">24782 6440 8287,'0'-9'-1356,"0"-1"596,0 7 1083,0-3-71,0-1 1,2 6 69,2-4 0,4 3-264,6 2 1,1 0 35,-1 0 1,5 0-512,0 0 206,0 0-128,1 0 96,-4 0 243,-2 0 0,-1-6 0,-5-2 0</inkml:trace>
  <inkml:trace contextRef="#ctx0" brushRef="#br0">24825 6369 8283,'-8'14'0,"0"2"-365,3 3 0,4-3 217,-4 3 0,3 1 428,2-1 1,-5 5-92,1-5 1,-1 1 45,5-1 1,0-3-91,0 3 0,-5-3 130,0-2-186,1 0 1,4 1-4,0-1 0,0-5-5,0 1 0,1-7-184,4 2 1,-2-4-339,7-1 297,-1 0 0,5 0-135,1 0 0,0-6 81,4-4 1,-3 2-972,3-1 1169,-3 0 0,-2-12 0,0-1 0</inkml:trace>
  <inkml:trace contextRef="#ctx0" brushRef="#br0">25081 6341 8283,'-2'-15'-956,"-3"1"1,4 5 1124,-4-1 1,-1 5 117,1-4-108,-6 6 1,8-4-73,-7 7 1,5 0 52,-4 0-40,6 7 1,-8 2-14,6 10 1,-5-3-148,6 3 1,-6 3 111,6 2 0,-3 3-20,2 1 1,2 0 22,-6 1 0,6-2-82,-2-4 1,3 3 63,2-7 0,0-5-234,0-5 108,7-5 0,1 2-114,6-6 0,5-6 131,0-4 0,6-3-141,-1-1 1,-4-2-212,-1-3 0,-3 4-147,-2-4 551,-6 3 0,5 2 0,-5-1 0</inkml:trace>
  <inkml:trace contextRef="#ctx0" brushRef="#br0">25194 6184 8283,'-8'6'0,"2"2"0,6 7 0,-2 0-242,-2 4 1,2-1 154,-3 5 1,4 1 246,1 5 0,0-3-59,0-2 1,0 1-133,0-6 1,0 2 84,0-2 0,1-3 2,4 3 1,-3-8-114,2-2 1,0-4 113,0 4 39,-2-6-36,4 4-67,1-7-58,0 0 1,8-2-173,-1-3 0,0-1-38,0-3 0,1-2 171,-1 6 0,0-5-608,0 6 712,0-7 0,7 3 0,1-7 0</inkml:trace>
  <inkml:trace contextRef="#ctx0" brushRef="#br0">25479 6198 8251,'-15'0'-354,"1"0"0,0 0 772,0 0 0,4 0-88,1 0-395,-1 7-118,-4 1 226,6 6 0,2 0-90,6 0 1,1-4 79,4-1 1,2 1-116,2 4 1,4 0 85,-4 0 1,-1-4-35,2-1 0,-6 1-105,6 4 0,-7-5 81,2 1 1,1-5-20,-1 4 0,-1-4 30,-4 4 47,0 1 1,0-1-33,0 1 0,-1-1 27,-4 5 0,-3 1-62,-6-1 1,-7 0 5,-2 0 1,2-4-168,2-1 0,3-6 14,2 2-136,0-3 1,5-4 345,-1-3 0,7-9 0,-3-8 0</inkml:trace>
  <inkml:trace contextRef="#ctx0" brushRef="#br0">25507 6070 7747,'8'7'-1135,"5"-6"1063,-4 4 0,-3-2 104,-1 2 1,1-2-107,-1 7 98,0-1 1,-5 5 185,0 0-181,0 1 1,0-1 152,0 0 0,0 0-53,0 1 0,0 0-37,0 4 1,-5-3 27,0 3 1,1 2-8,4-2 0,0 6-22,0-1 0,-5 2 9,0 3 0,1 1-61,4 3 0,0-1-13,0 6 0,0-5 3,0 5 1,0-2 10,0 2 0,0-3-9,0-7 0,0-1 189,0-3 0,-2-4 3,-3-6-127,4 1 0,-12-3-1,3-2 1,-8 1-188,-6-7 0,-11 9 118,-8 1 1,-9 2-27,-14 8 0,-7-1 0,31-8 0,-1-1 0</inkml:trace>
  <inkml:trace contextRef="#ctx0" brushRef="#br0">29858 6710 8478,'4'-19'0,"1"0"0,6-6-201,-1 1 1,2-3-222,3-1 0,-1 0 385,0-1 0,0 1 280,0-1 1,1 1-297,-1-1 0,0-1 145,0-3 1,5 3-145,0-3 0,0-2 77,-5 2 1,1 0-37,-1 4 0,0 3 18,0 2 0,0 3-30,1 7 1,-6 2 59,1 2 0,-6 4 21,6 6 1,-7 8 166,2 6 1,-4 8-108,-1 11 0,0 5 87,0 9 0,0 4-117,0 6 1,0-5 93,0 0 0,0-11-125,0 2 1,0-10-140,0 0 0,0-9 221,0-5-61,0-3-37,7-2-17,-6-6 1,6-4 27,-7-8 1,1-4-18,4-6 1,-4-2-235,4-3 0,2-3-28,-3-7 1,6-1-48,-6-3 1,6-3 74,-5-7 0,1 1-71,-1-1 0,-2 2 312,6 3 0,-5 9-129,0 11 0,-1 3 409,2 6-315,-3 2 1,4 20 337,-6 6 0,5 6-81,0 4 1,-1 4-63,-4 0 0,5 5-252,0-5 1,4 2-239,-4-2 1,6-3-401,-1 3 688,2-3 0,2-1 0,1-1 0</inkml:trace>
  <inkml:trace contextRef="#ctx0" brushRef="#br0">30753 6028 7221,'0'22'29,"0"11"373,0 0 1,-6 7-68,-3 2 1,-4 6-128,-1-1 0,0 2-117,-1-2 1,-2-7 60,3 3 1,-4-12-149,9-2 0,3-2 151,1-9 0,3 1 7,2-4 1,2-7-80,3-4 0,7-2-18,7-2 1,6 0-22,-1 0 0,8-6-110,1-4 1,5-3-338,-5-1 1,5 0 181,-5 0 1,-6 1-485,-8 4 0,-3-2 67,-2 6 638,-6 0 0,-2 5 0,-6 0 0</inkml:trace>
  <inkml:trace contextRef="#ctx0" brushRef="#br0">31024 6653 6954,'0'-14'610,"0"0"0,0 4-307,0 1 1,4-5-233,1-5 1,6-5-12,-1 5 1,2-6 2,2 1 0,5-4-188,0-5 1,5 1-6,-5-6 0,6 6 67,-1-1 1,-2 3-59,2 2 1,-7 1 45,2 3 1,0 4 11,-5 5 0,4 6 35,-9 0 0,-1 5 21,2 0 1,-7 8 193,1 6 1,-2 9-122,-2 5 1,0 9 184,0 5 1,0 3-46,0 1 0,0-4-33,0 0 0,0-5-101,0 5 1,0-11-93,0 1 0,0-9 79,0 0 0,5-3-218,-1-2 200,8-6 1,-9-1-11,6-7 1,-4-2 10,4-3 0,-4-3-24,5-6 1,-1-2-212,5-3 0,1-3 80,-1-6 0,-5-2-78,1-3 1,-2 3 114,1-3 0,4-2-105,-4 2 1,-1-2 36,2 2 1,-3 7-37,3-2 174,3 9-79,-6-2 1,3 15 282,-1 6 1,-5 14 53,0 15 1,-2 7 47,-2 12 0,0-3-174,0 7 0,1 7-1,4 7 1,-3-1-835,3 1 0,4 4 709,-2-30 0,0 0 0,1 0 0,0 1 0,3 5 0,2 1 0,-1 1 0,1 1 0,0 1 0,1 1 0</inkml:trace>
  <inkml:trace contextRef="#ctx0" brushRef="#br0">30199 7108 8205,'0'-14'-438,"0"6"450,0 2 1,-2 9 399,-2 6 0,2 2-178,-3 13 1,2 5-67,-2 4 0,2 6-49,-6-1 1,-1 5 43,-4 4 0,0-1-235,0 6 1,-1-4-37,1 4 0,0-8-35,0-1 0,0-4-188,-1-11-536,7 4 553,2-16 0,8-4-57,2-12 1,9-12 36,6-12 1,2-4 207,-2-5 1,-4-4 125,4-5 0,-3-1 1,-2 0 1,-1 2-2,-4 3 0,2-1 13,-6 6 0,5 4 41,-6 6 1,6 10 58,-5-1 1,1 9 236,-1 0 1,-4 5-69,4 5 0,1 4-48,-1 10 0,5 3 174,-6 7 1,3 4-10,-3 0 0,-2 0-117,3-4 0,1-2-69,-1-4 1,6 3 2,-2-7 1,-1-5 32,2-5 0,-1-6-32,5 2 0,2-5-118,3-5 0,-3-4 113,3-10 1,1 2-419,-1-7 1,7 5-196,-3-5 0,-2 2-232,-2-1 1,1-3 112,-1 7 1,0-4-399,-5 4 1,5 0-86,0 4 1003,0 1 0,2-6 0,1-2 0</inkml:trace>
  <inkml:trace contextRef="#ctx0" brushRef="#br0">30924 7066 8205,'-14'0'-895,"0"0"545,-1 0 0,-5 1 904,-4 4 0,-3 3-203,-1 6 0,-2 2-67,-3 3 1,4-3-108,1 2 0,3 0 13,10 1 1,0-8-40,10 3 1,2-3-6,7 3 0,9-1-132,6-4 1,6 3 103,-1-8 1,4 6-93,6-6 0,-4 6 37,3-5 1,-5 1-3,-4-1 1,-2-2 10,-3 6 0,-8-4 1,3 5 0,-9-6-67,0 6 1,-4-1-124,-1 6 1,0-1 22,0 0 0,-8 0 118,-6 0 0,-6 5-216,-9 0 1,1 0 67,-1-5 0,1 1-332,-1-1 1,3 0 90,2 0 1,3-6-503,7-3 867,6-3 0,2-9 0,6-1 0</inkml:trace>
  <inkml:trace contextRef="#ctx0" brushRef="#br0">31137 7094 8154,'0'21'72,"0"-4"146,0 7 0,0-1-1,0 6 0,0 2 15,0 7 1,0 0 33,0 10 0,-1-3-24,-4 3 0,2-2-24,-7 6 1,6-2 38,-6 2 0,7 2-483,-2-7 0,-1 1 181,1-6 0,0-7-47,5-6 0,-4-2-89,-1-9 0,-1 0-815,1-9 574,3-2 0,-6-15-263,4-6 1,1-2-268,-7-8 952,7-6 0,-10-6 0,5-7 0</inkml:trace>
  <inkml:trace contextRef="#ctx0" brushRef="#br0">31109 7108 8154,'28'-8'0,"1"4"0,-1 2 0,1 2 0,-6 5 0,1-1 0,-2 8-194,2-3 1,1 4 632,-6 1 0,5 0-87,-5 0 0,0 1 121,-5-1 0,-1-5-308,-4 1 0,-3-1 23,-6 5 1,0 1-171,0-1 1,-19 6-116,-9 4 1,-24 9 96,-15 5 0,24-12 0,-2 2 0,-6 1 0,1 0 0</inkml:trace>
  <inkml:trace contextRef="#ctx0" brushRef="#br1">25536 6014 8288,'-5'-24'0,"0"0"0,-6 7-509,1-2 1,-4 5 969,-5 4 0,-3-1-113,-6 6 1,-2 1 35,-3 4 1,-4 0-175,-5 0 0,-6 6 10,1 3 0,-1 4-60,6 1 0,-1 7-71,0 2 1,6 4 41,-1 2 0,6 1-85,-1 3 0,1 5-74,-1 9 0,3 4-34,-3 6 1,3-4 133,1 4 1,1-3 3,0 8 0,10-4-59,4-1 0,9 0 60,0 0 1,17-2-97,7-3 0,7-5 8,8-9 1,2-5-195,7-9 1,6-10 219,3-9 1,11-5-6,8-5 0,3-10-141,-31 2 1,-1-3 0,-3 0 0,-2-3 133,4-1 1,-1-2 0,-5-2 0,-1-1 143,0-1 0,-1 0 1,22-30-30,2-1 1,-5 1 108,0-1 1,-4 1-51,-11 4 1,-3 2 140,-11 2 1,-4-1-349,-9-3 1,-12 3-383,-12 7 0,-14-1-848,-15 0 0,-8 9 163,-10 5 1097,2 13 0,-13 5 0,5 7 0,1-1 0</inkml:trace>
  <inkml:trace contextRef="#ctx0" brushRef="#br1">24569 6852 8110,'-8'-1'-121,"3"-4"0,2 3 268,-2-2-162,4 2 117,-12 2 1,10 0-23,-7 0 231,7 0-211,-9 0 0,8 0 15,-5 0 1,4 0-6,-4 0 0,-1 0-195,-4 0 0,-2 6 129,-3 4 0,2 3-170,-7 1 0,0 5 56,-4 0 0,-2 6-274,-3-1 1,3 1 91,-3-1 0,-2 1-25,2-6 0,0 5-2,4-6 0,7 0 279,3-9 0,3 4 0,2-5 0</inkml:trace>
  <inkml:trace contextRef="#ctx0" brushRef="#br1">24142 6881 8110,'-1'9'117,"-4"1"1,2 1 0,-7 8 1,1-2 121,-5 7 0,-1-1-75,1 6 0,0-1 59,0 1 1,-4-1-1,4 1 0,-3-3-220,7-2 0,4-2 88,1-3 1,5-8-224,5 4 0,4-11 80,10 1 1,5-3-128,9-2 1,-1-7 96,6-2 0,-5-4-1186,5-1 1267,-7 0 0,4-7 0,-6-1 0</inkml:trace>
  <inkml:trace contextRef="#ctx0" brushRef="#br1">23161 7492 8235,'-5'-14'0,"1"0"0,-7-1-69,1 1 0,-3 5-89,-1-1 0,0 2 449,0-1 0,-2 3-37,-3 6 0,-1 0-65,-4 0 0,-1 6-32,6 3 1,-5 1-37,5 4 0,2-3-35,7 8 1,-1-3-101,6-2 1,1 0-83,4 0 0,11 1 120,3-1 0,10 0-171,-1 0 0,4-1 122,2-4 1,-1 4-111,0-3 1,1-3 46,-1 3 0,-4-5-71,0 4 1,-5-4 92,4 4 0,-7-4 5,-2 5 178,-6-1 1,-9 5 15,-4 1 0,-9-1-11,-10 0 1,-4 0-56,-6 0 1,4 1 119,-3-1 1,3-2-56,2-2 1,1-4-255,3-6 1,4 0-436,5 0-40,8 0 1,2-6 596,10-4 0,9-9 0,8-3 0</inkml:trace>
  <inkml:trace contextRef="#ctx0" brushRef="#br1">23744 7492 8192,'5'-9'114,"0"-1"0,1 5 220,-1-4 1,-2 6-74,6-2 1,-4 10-34,4 4 0,-4 5 33,5 5 0,-7 3 17,2 7 0,-4 7-76,-1 7 1,0 0 15,0 4 1,0 3-30,0 3 0,0 2-179,0 2 1,0 0-7,0-1 0,0 0 102,0-4 1,0-3-412,0-6 0,0-7 167,0-3 0,0-14-643,0-5 581,0-9 0,0 0-358,0-10 0,-1-5 12,-4-8 1,2-11-162,-7-9 0,5-3 299,-4-2 0,1-6 408,-1-3 0,-4-3 0,3-2-251,4 0 0,-6 0 0,4 1 1</inkml:trace>
  <inkml:trace contextRef="#ctx0" brushRef="#br1">23773 7407 8192,'14'-14'-397,"0"-1"0,5 7 198,0 4 1,5 2 834,-5 2 0,6 0-117,-2 0 1,-2 0-271,-2 0 0,2 6 33,-3 4 1,-3 7 30,-6 2 0,-6 5-87,2-5 0,-5 6-1,-5-1 1,-9 3-115,-10 1 1,-10 1 78,-9-1 1,-4 0-568,-6 1 0,5-7 275,5-3 1,2-5-879,3-4 1,5-4 979,9-6 0,-3-6 0,5-2 0</inkml:trace>
  <inkml:trace contextRef="#ctx0" brushRef="#br1">23687 7222 6081,'-8'-6'2100,"2"4"-1882,6-11 1,-5 10-13,1-6 1,-1 4-156,5-4 1,-2 4 96,-3-5 0,2 6-105,-6-6 1,1 5 40,-2-4 0,-7 1-184,3-1 0,-10-3-51,0 8 0,-2-6 137,-3 6 1,-6-6-69,-3 5 1,-7-4 54,-3 4 1,-4-6-89,5 2 0,-1-4 113,6-1 1,-1-1-44,0 1 0,-4-5 29,0 0 1,-12-1 1,2 1 0,-3 3 76,3-3 0,-4-1-189,-1 1 1,7 4 328,7 6 1,0 4-117,0-4 0,-1 6 19,2-2 0,1 3-40,-6 2 1,6 0-73,-1 0 1,4 0-3,5 0 1,5 0-176,9 0 1,4 0-155,5 0 0,8-1 130,2-4 0,3 2-523,2-7 1,13 1 510,6-5 0,6 4 220,4 1 0,5-1 0,-4-10 0,5-3 0</inkml:trace>
  <inkml:trace contextRef="#ctx0" brushRef="#br1">22294 6511 8239,'-14'0'0,"-1"0"-115,1 0 1,0 2-33,0 2 1,-5 1 128,0 9 1,-11-1 140,1 11 1,-9-1-20,1 6 1,0-1 54,-1 1 0,7 4-167,-2 0 0,4-5 95,5-4 1,9-5-29,5 5 1,7-7-9,-2 2 1,12-3-151,7-2 0,14 0-22,15 1 0,17 0 114,11 4 0,-32-10 1,1 0-1324,36 14 1330,-7 7 0,1 7 0,-5 5 0</inkml:trace>
  <inkml:trace contextRef="#ctx0" brushRef="#br0">8488 11473 8098,'15'-43'0,"5"7"0,4 2 0,3 4 0,1 2 0</inkml:trace>
  <inkml:trace contextRef="#ctx0" brushRef="#br0">8503 10989 8123,'-15'0'0,"6"-1"94,-1-4 1,6 2 413,-6-7 254,7 7-200,-3-3 48,-1 0-418,6 4 1,1-3-139,9 10 0,6-2 84,4 7 0,4-3 116,10 3 0,5 1-237,10-6 1,7 4 108,7-4 0,-1 0 113,-4-5 0,0 0-246,0 0 0,4-2 360,1-3 1,15-7-130,-1-7 0,-36 9 0,-1-1 177,32-8 1,-6 4-178,-3-4 1,-10 4 43,-5 6 0,-9-2-239,-5 6 1,-7-4 97,-3 4 1,-5 0-409,1 5 0,-8 0 65,-2 0-400,-6 0-311,4 0 259,-7-6 0,0 3 668,0-7 0,-7-6 0,-1-6 0</inkml:trace>
  <inkml:trace contextRef="#ctx0" brushRef="#br0">11403 9994 8184,'-14'-14'0,"0"1"-237,-1 4 0,1-4 362,0 4 0,-2 2 564,-3 3 1,2-3-616,-7 3 1,5-1 60,-5 5 0,-4 1 6,-5 4 1,0 3 28,4 6 0,1 2-55,-1 3 0,6-2 49,-1 7 1,7 0-208,-2 4 0,0 1-23,5-1 0,-4 5-38,9 0 0,2 1-22,3-6 0,2 0 115,2 1 1,6-5-157,4-1 1,4-5 107,5 1 0,3-5-36,7-5 0,-1 2 63,0-6 0,6 5 53,-1-6 0,-5 6 13,-4-5 1,-7 6 179,2-2 0,-8 5-25,-1 5 0,-7-1-85,2 5 0,-5 1-32,-5 4 1,-3 1-3,-6-1 0,-5 1-51,0-1 0,0-4 63,5 0 1,-1-7-261,1 2 277,0-3-71,0-2 0,4-1-94,1-4 92,6 4 0,-4-5-7,7 6 0,0 0 5,0 0 1,0 2 56,0 3 0,2 5-50,3 9 1,-4 2 140,4 2 1,1 11-5,-1-1 1,6 9 113,-1 5 1,-2-1-295,1 7 1,-4-4 184,4 8 1,-4-8 51,4 8 0,-5-9-68,0-1 1,3-7 103,-3-2 0,1-11-88,-5 2 0,5-5-183,0 0 1,1-2-98,-1-3 0,-2-3-273,6 3 0,-4-3-218,5-1 1,-3 1 121,3 3 476,3 3 0,-9 5 0,11-3 0,2-3 0</inkml:trace>
  <inkml:trace contextRef="#ctx0" brushRef="#br0">11517 10179 9679,'14'-6'694,"0"-4"0</inkml:trace>
  <inkml:trace contextRef="#ctx0" brushRef="#br0">11573 10524 6598,'-4'4'0,"1"2"0,-10-6 0,5 0 0</inkml:trace>
  <inkml:trace contextRef="#ctx0" brushRef="#br0">13335 9772 7771,'5'9'-99</inkml:trace>
  <inkml:trace contextRef="#ctx0" brushRef="#br0">13763 9496 8153,'0'-14'-88,"0"6"327,0 2 0,2 19 3,2 2-51</inkml:trace>
  <inkml:trace contextRef="#ctx0" brushRef="#br0">14176 9326 8132,'0'-14'0,"0"4"0,0 1 9,0 6 413,0-4-205,6 14 0,-3 5 22,6 7 1,-5 7-81,-3-19-111</inkml:trace>
  <inkml:trace contextRef="#ctx0" brushRef="#br0">14403 9084 8105,'0'21'-621,"0"3"434,0 9 1,0-2 352,0 7 0,4 0-34</inkml:trace>
  <inkml:trace contextRef="#ctx0" brushRef="#br0">11076 10861 8362,'0'8'-1475,"0"-1"1527,0-7 559,0 0-138,0-7-347,0 6 92,0-6-12,0 1-66,0 4-75,0 9 0,-6 2-133,-4 10 0,-2 3 86,-3 2 0,1 3-171,0 1 1,0-1 116,0-3 1,1-4-174,3-5 1,-2-6 51,2 1 1,4-9 1,1-1 0,-1-8-101,1-11 0,0-1 256,5-4 0,0-3 0,0 5 0</inkml:trace>
  <inkml:trace contextRef="#ctx0" brushRef="#br0">11730 10079 8040,'-8'0'-818,"2"11"1132,6 4 1,0 13 119,0 1 1,1 4-137,4 0 0,-3 3-364,2 7 0,-2 0 121,-2-1 1,0-5-349,0-4 1,0-5 161,0-4 1,0-4-291,0-5 220,0-8 1,5-7-176,0-9 0,1-12-13,-1-7 1,-2-7 388,6-7 0,-4-3 0,4-2 0,-1 3 0,2-4 0,2 9-165,-2 1 0,4 2 165,5-2 0,-3 3 0,3 7 0,-3 1 205,-2 3 78,6 3 1,-4 9 200,3 2 1,-3 6-193,-2 8 1,-1 11 95,-4 8 0,-1 4-65,-3 2 1,-3 1-323,2 3 1,-4 8 144,-4 6 0,-4 2-157,-7-1 1,3-4-111,2 3 0,-2-4-278,2-5 0,-2-3 118,-3-7 1,7-11-637,4-2 22,-4-4 895,0-4 0,-6 0 0,-1-7 0</inkml:trace>
  <inkml:trace contextRef="#ctx0" brushRef="#br0">11958 10278 8040,'0'15'0,"0"-1"-192,0 0 0,0 5 76,0 0 1,-2 6 562,-3-1 0,-3 8-222,-6 1 1,-5 2-383,0-2 0,-4-3-92,4 3 0,-5-3 127,5-2 0,0-6-280,5-3 0,0 2 27,-1-2 375,7-6 0,-4-1 0,4-4 0</inkml:trace>
  <inkml:trace contextRef="#ctx0" brushRef="#br0">11929 10449 8040,'6'14'0,"2"7"-355,7 3 0,-1 2 581,0 3 1,0-2 832,0-4 0,2 4-590,3-3 0,-3-4-216,3-1 0,-2-8-47,2-1 0,-1-7 25,5 2 1,1-4-27,4-1 1,-4-1-206,0-4 0,-7-9 0,4-8 0</inkml:trace>
  <inkml:trace contextRef="#ctx0" brushRef="#br0">12242 10079 8127,'0'15'-115,"0"-1"0,0 0 798,0 0 1,0 7-314,0 3 0,0-2-344,0 1 0,0-5 248,0 1-308,0 3-502,0-6 439,0-2 1,5-9-204,-1-10 1,7-9 112,-1-10 0,7-3-288,2-1 0,5-1 153,-5 1 0,5-1 41,-5 1 0,4 1 269,-4 3 0,0 4-102,-5 6 0,1 1 923,-1 3-604,-6 4 0,-2 14 223,-6 6 1,0 2-180,0 8 1,-11-1 59,-3 6 0,-5-1-173,0 1 1,3-1-39,-3 1 0,3-6-609,2 1 0,5-5-1,-1 5-974,7-7 1138,-3 4 1,10-15 347,1-6 0,11-6 0,-2-9 0,8 0 0,-3-4 0,5 1 0,-5-5 0,6 4 0,-1-5 0,1 5 78,-1-5 0,3 2 83,-4-2 1,3-2 138,-3 2 0,3 2-69,-7-2 1,4 5-306,-4-5 1,-5 9-288,-4 0-271,-7 1 632,3 6 0,-12 0 0,-2 2 0</inkml:trace>
  <inkml:trace contextRef="#ctx0" brushRef="#br0">12668 9795 8127,'0'16'-125,"0"3"0,5 9 908,0 10 1,0 0-271,-5 5 0,0 1-22,0 8 1,0 3-157,0-2 0,0-1-185,0 5 1,0-2-269,0 11 0,0-11-16,0 2 0,4-9-582,1-1 0,0-9 92,-5-5-1174,0-9 1255,0-4 0,0-13 543,0-7 0,6-19 0,2-11 0</inkml:trace>
  <inkml:trace contextRef="#ctx0" brushRef="#br0">12939 9653 8231,'12'-2'-161,"-2"-2"1,2 0 1225,-2-5-921,2 6 1,3-5 188,-1 3-587,-6 4 152,4-6-40,-10 7 217,4 0-319,-6 0 194,0 0 1,5-1-123,0-4 0,6 3 107,-2-2 0,-1 2-159,2 2 1,-6 0-8,6 0 1,-5 0-22,4 0 0,-4 0-253,4 0 146,-5 0 359,2 0 0,-6 0 0,6-6 0,2-2 0</inkml:trace>
  <inkml:trace contextRef="#ctx0" brushRef="#br0">13095 9539 8140,'-8'-8'-1003,"0"2"1002,3 6 106,4 0 0,-5 6 659,6 4 0,4 9-239,1 4 1,1 11-9,-1 4 1,-3 4-194,2 6 0,-2 2 45,-2 7 0,0 0-238,0 0 1,0-4-195,0-5 0,0-2-26,0-13 0,2-2 138,2-7 1,-2-3-874,3-7 617,-4-6 1,1-2-289,3-6 1,-4-6 183,4-4 0,-4-7-353,-1-2 1,0-11 199,0 1 0,0-8 37,0-1 1,0-5 145,0-4 1,0 1 280,0-6 0,0 1 0,0-1 0,2 3 0,3 6 0,-4 9 0,4 5 0,1 7 275,-1 8 28,6 0 1,-8 7-67,7 7 0,-5 7 75,4 7 1,-6 5 250,2 0 1,1 11-146,-1-2 0,0 10-153,-5 0 1,0 3-21,0 2 1,-2 4-391,-3 1 0,2-6 145,-6-4 0,1-5-274,-2 5 0,-2-11 134,2 1 1,-2-9-11,-3 0 1,6-4 28,-1-6 0,6-1-22,-6-3 200,1-4 1,1 4-84,3-10 1,4-3 64,1-6 0,1 3-31,4-3 1,3 3-118,6-8 0,0 3 103,0 2 1,1 4-7,-1 1 0,0 1 51,0-1 0,-4 2-77,-1 7 235,1 0 0,-1 0-65,1 0 0,-7 2 179,2 3 0,-4 2-20,-1 8 0,-1 5-31,-4 4 0,-3 3-37,-6 1 0,-2 1-3,-3-1 0,2 5-378,-7 0 1,2 7 139,-2-2 1,2-3-479,3-2 1,8-5 227,-3-4 0,7-8-1107,-2-7 868,6-6 0,-2-3-23,10-9 0,3-10 190,6-5 1,0 2 339,0-2 0,5 1 0,0-6 0,0 7 0,-5 3 0,2 8 0,3 2 0,-3 5 0,3 0 0,-3 2 163,-2 2 1,-5 2 51,1 2 1,-1 4 204,6 7 1,-6-1-26,1 0 1,-7 0 42,1 0 1,3-4-639,-2-1 0,1-5 178,-1 0-706,-4-2 1,10-10 727,-6-6 0,6-7 0,-3-7 0</inkml:trace>
  <inkml:trace contextRef="#ctx0" brushRef="#br0">13450 9553 8082,'0'-7'293,"0"13"0,-11 5 244,-3 13 1,-3 1-470,3 8 0,-5-1 30,0 6 1,1-7-40,9 2 0,2-9 84,7-5 1,0-3-132,0-2 1,0-5 67,0 1 1,7-7-307,2 2 0,4-4 69,1-1 1,0 0-67,1 0 1,-1 0 136,0 0 1,0 7 36,0 2 1,-1 1 146,-3 4 0,-4-1-145,-6 10 0,0-4 427,0 5 1,-2 0-85,-2 4 0,-4 5 50,-7 0 1,6 1-155,-1-6 0,1 2-301,-5 3 0,4-4-728,1-1 487,6 0-57,-4-12 222,7-2 0,0-15-116,0-13 1,5-7-6,0-7 0,7-5 123,3-1 0,-1-4 39,5 5 0,3-5 28,2 5 0,-2-5 80,1 5 0,-4 0-82,5 4 0,-6 3 190,0 2 0,-2-1-113,-2 6 1,-1 0 185,-3 5 1,2 6 54,-2 3 187,-4-3 0,0 8 160,-6 0 0,2 3-230,3 11 1,-4-1 19,4 11 0,-3-5-142,-2 4 0,0 6 44,0 4 1,0 2-1,0-2 1,1 3-251,4 7 1,-4 4 105,4 1 1,-2 5-173,2-1 0,-3 4-120,2 1 0,-2-2-101,-2-3 1,5 0 51,-1-9 1,1 1 55,-5-11 0,0 5-465,0-5 0,0 0 655,0-4 0,0-1 0,0 1 0</inkml:trace>
  <inkml:trace contextRef="#ctx0" brushRef="#br0">12128 11373 8088,'0'-14'0,"0"0"0,0-1 36,0 1 0,-1 0 162,-4 0 1,2 0 89,-7-1 0,1 1-100,-5 0 1,-7 6-157,-3 3 0,-3 4 67,-1 1 1,0 0-108,-1 0 1,5 1 173,1 4 1,5-2 2,-1 7 1,10-6-171,4 6 0,4 1 89,1 8 0,1-2-25,4 7 1,3-5 13,6 5 1,7-2-14,2 1 1,4 0-141,2-4 1,-3-4 95,-2 4 0,1-4-124,-6-6 0,0 4 78,-4-4 0,-1 4-24,0 1 0,-5 0 62,1 0 1,-7 1-49,2-1 0,-5 2 42,-5 3 0,-3 3 15,-6 6 1,-2 1-137,-3-1 1,-3-4 70,-6-1 0,1-7-178,3-2 1,-1-1 123,6-8 0,-5-1-173,5-4 1,0-6 104,5-3 0,6-10-407,3-5 1,12-3 54,7-1 1,3-5 517,12-1 0,-4-11 0,10 0 0</inkml:trace>
  <inkml:trace contextRef="#ctx0" brushRef="#br0">12384 11174 8088,'6'-8'-388,"-2"2"391,5 6 0,-6 1-2,2 4 0,-2 9 959,2 10 0,-2 5-386,6 4 1,-4 3-9,5 7 1,-1-1-74,5 1 1,1-5-101,-1 0 1,0-2-204,0 2 1,0-5 29,1-9 0,-1 1-46,0-6 0,-4-5 297,-1-4-227,1-7 0,-1 0-9,1-12 1,-6-2-184,6-13 1,-6-6-182,6-8 0,-5 0-241,4-5 0,1 4-456,4-8 1,-1-2 441,-4 1 0,4-1-209,-4 2 0,2 7 185,-1-2 0,1 13-575,-7 1 1,6 9-159,-5 0 399,-1 9 1,-4 17 741,0 12 0,-6 6 0,-2 3 0</inkml:trace>
  <inkml:trace contextRef="#ctx0" brushRef="#br0">12853 11558 8088,'8'14'-73,"3"0"200,-6 1 192,0-8 0,-4 0 910,4-7-701,-3 0 0,6-7-205,-4-2 1,4-10-226,6-5 0,1-4 86,-1-5 1,5-2-250,0-3 1,1-1-96,-1 5 1,-3-8-153,3 4 1,-3-6 154,-2 6 1,0 3-31,0 2 1,-4 3-216,-1 1 304,-5 7 1,3 3 167,-2 10 0,-3 4-89,2 10 1,-2 4 326,-2 10 0,2 3-83,2 7 0,-2 4 38,3 0 0,-2 7 92,2-2 0,-2-2-126,6 2 1,-6-7-227,2 3 1,1-4 157,-1-2 1,5-1-184,-6-3 1,3-5 152,-3-10-182,-2 4 1,9-13-9,-6 0 0,6-7 27,-2-7 0,-1-6-160,2-4 0,-1-8-275,5-1 0,1-6-94,-1 1 0,0-2 203,0 2 0,-4-1 111,-1 6 0,1-5 137,4 5 0,-5 1 193,1 8 0,-5 4-108,4 6 230,-6-1 0,4 9 106,-7 6 1,1 6 330,4 9 0,-3 10 136,2 3 1,-2 4-286,-2-4 1,1 7-35,4 3 1,-2-2-162,7 2 0,-5-2-207,4 2 1,1-3-136,4-6 0,-5-1-301,1 0 1,-1 1-83,5-1 0,-1 1-563,-4-1 0,-1 1-1496,-3-1 2486,-3 0 0,4 1 0,-6-1 0</inkml:trace>
  <inkml:trace contextRef="#ctx0" brushRef="#br0">11759 12070 8288,'-15'0'-484,"7"0"0,2 3 305,6 6 0,6 2 213,4 13 1,9 8 988,5 10 0,2 1-480,3 4 0,4-1-117,0 2 0,0-4-190,-4 3 0,-1-9-361,1-5 0,-1-4-213,1-6 1,-1-2-225,0-7 0,1-6 34,-1-3 1,-1 1-103,-3-1 126,3-7 504,-12-12 0,0-8 0,-9-6 0</inkml:trace>
  <inkml:trace contextRef="#ctx0" brushRef="#br0">12100 12311 8280,'-10'0'0,"1"0"-133,-1 0 1,-2 7 120,2 2 1,-1 5 201,6 5 0,-1-1-69,1 5 0,2 1 8,-6 5 1,6 2-231,-2-2 0,3 5-15,2-10 0,0 4-113,0-9 0,7 0 80,2-4 1,8-6-265,2 1 0,5-7 150,-5 1 1,6-10 55,-1-8 0,3-2 207,1-8 0,7 1 0,1-6 0</inkml:trace>
  <inkml:trace contextRef="#ctx0" brushRef="#br0">12398 12439 8251,'15'-28'-1525,"-3"4"1144,-2 1 0,1 4 1016,-7-5 1,1 5-107,-5-5 0,0 12-139,0-3 0,-1 11-174,-4-1 1,2 3 16,-7 2 0,1 8-187,-5 6 1,-5 7 57,0 7 1,0 1-108,4-1 1,6-4 75,-1 0 1,7-12-454,-1 3 312,2-4 0,8-4-105,4-2 1,2-3-77,3-2 1,0-7-53,4-2 1,-1-8-85,5-2 0,-4-5 101,5 5 0,-6 0 217,0 5 1,-2 6-93,-2 3 0,1 4 301,-1 1 0,-1 6-95,-4 3 0,4 12 99,-4 7 1,-1 9 175,2 10 1,-7 4 152,1 6 0,3 7-448,-3 7 1,8 5 128,-8-35 0,1-1 0,6 31-244,-1-10 0,-4-10 156,-6-8 1,5-9-36,-1-10 0,1-8 170,-5-7 85,0-5-352,0-11 1,-6-7-116,-4-10 0,-2-4 294,-3-1 0,1-1-558,0-7 0,-5-3-3,0-7 1,0-6 140,5-8 1,-5 1-336,0-6 0,0-1 97,5-4 543,0 0 0,-2-2 0,0-2 0,7 35 0,1-1 0,-1-1 0,0 0 0,0 0 0,-1-1 0</inkml:trace>
  <inkml:trace contextRef="#ctx0" brushRef="#br0">12469 11999 8177,'24'-35'0,"0"6"0,-7 9-79,2 10 0,3 4 147,2 6 1,-4 2 244,-1 2 0,2 12-86,-2 13 0,0 5-128,-5 9 0,0 6 81,1 3 1,-6 8 13,0 2 1,-4-5-54,5-5 0,-7-2-158,2 2 1,-4-7 48,-1-7 0,0-12 61,0 3 0,0-10-116,0 0 0,0-8 129,0-2 1,-1-5-261,-4 0 1,3-4-108,-2-4 1,2-6-156,2-9 1,0 2-6,0-7 1,2 2 118,2-2 0,3 4 110,2 5 0,4 1 29,-4 0 0,4 1 169,1 4 0,-4 3-136,-1 6 1,0 0 374,6 0 0,-6 1 65,1 4 1,-2 3 44,1 6 0,-3 0 33,-6 0 1,0 1 185,0-1-362,0 0 0,-1 0-42,-4 1 1,2-1-252,-7 0 0,-1-1 156,-8-4 0,5 4-557,0-4 0,0-2-402,4-3 286,-2 4 1,4-8 113,3 0 1,3-6 155,2-8 1,0-2 327,0-3 0,13-3 0,3-7 0</inkml:trace>
  <inkml:trace contextRef="#ctx0" brushRef="#br0">12981 12411 8177,'14'-14'-154,"1"0"361,-1-1 63,-6 7 0,0 2-26,-4 6 1,-2 2 16,3 2 0,-4 9-2,-1 6 1,0 6 8,0-1 1,0 3-85,0 1 0,5-1 0,0-3 0,4 1-151,-4-6 0,6-5 124,-1-4 1,2-7-317,2 2 0,-4-5 68,-1-5 0,1-3-108,4-6 0,-4-7 41,-1-2 0,-1-4-190,1-2 0,-2 2 37,-7 4 0,0-3 172,0 7 0,0-4 90,0 4 1,-7 1-161,-2 9 134,-4-4 0,-1 12-14,0-4 1,4 5-171,1 5 0,6-2 115,-2 6 1,3 1-254,2 4 0,0-4 17,0-1 1,7-6 379,2 2 0,4-3 0,1-2 0</inkml:trace>
  <inkml:trace contextRef="#ctx0" brushRef="#br0">13308 12255 8142,'0'20'-102,"0"4"0,0-2 125,0 2 1,0-1 890,0 6 0,0-2-310,0-4 0,2 3-342,3-8 0,-4 1-6,4-4 0,1-6-252,-1 1 53,6-7 0,-3 3-33,6-6 0,-4-6-195,-1-4 1,-1-2 143,1-3 0,3 0-349,-8-4 1,1 3 155,-5-3 0,0 3 18,0 2 1,-6 0 88,-4 0 0,-2 6-44,-3 3 1,1-1-274,0 1-327,0 0-264,-1 5 632,8-6 0,2-1 70,10-2 1,-2-4 318,6 4 0,1-4 0,10-7 0,2-2 0</inkml:trace>
  <inkml:trace contextRef="#ctx0" brushRef="#br0">13479 12155 8142,'14'-14'-113,"-6"0"371,-2 6 668,-6 1-612,0 7 1,-4 2 71,-1 3 0,-5 3-145,6 6 0,-3 0 3,3 0 0,2 0-69,-3 1 0,4-6-174,1 1 0,6-2-152,3 1 1,4 2 179,1-6 1,2 4-263,3-4 0,-3 5 129,3-6 1,-3 3-25,-2-3 1,-5-1-58,1 7 126,-7-1 1,3 6 117,-6-1 0,-3 2 176,-6 3 0,-2-4-151,-13 4 1,5-3-37,-5-2 1,5 1-313,-4-1 0,4-5 117,-5 1 1,7-7-421,-2 2 120,3-4-351,2-1 1,6-6 139,3-4 0,3-4 658,2-5 0,7 3 0,1-4 0</inkml:trace>
  <inkml:trace contextRef="#ctx0" brushRef="#br0">13536 12311 8142,'28'-20'0,"5"3"-63,1-7 1,3 5 5,-3-5 1,0 2 140,0-2 0,-4-2-128,3 2 1,-5 3-68,-4 2 1,-4 4 156,-5 0 1,-1 3-129,0 2 271,-6 4-407,-2 6 1,-7 0-41,-4 0 0,2 6-81,-7 4 0,1-2 214,-5 1 1,-1-4 35,1 4 0,5-6 123,-1 2 0,1-3-81,-5-2 0,-1-7 96,1-2 1,5 1-61,-1-1 1,5 4 546,-4-5-95,6 1 244,-10 1 52,12 2-336,-6 6 1,9 8-100,3 6 0,-4 6 115,4 9 0,-4 1 156,-1 3 1,0-1-143,0 5 1,5 0 35,0 1 1,1-4-157,-1-5 1,-2-5-99,7-1 0,4-1-151,5 2 1,1-10-263,-1-9 0,3-3-473,7-2 1,6-10 211,2-9 461,11-9 0,9-15 0,8 0 0</inkml:trace>
  <inkml:trace contextRef="#ctx0" brushRef="#br0">3185 12837 8554,'-8'0'-843,"2"0"1272,6 0 698,0 0 1,6 0-858,4 0 1,-2 2-19,1 3 1,2-4 127,8 4-153,-3-3-76,5-2 0,-3 0-77,1 0 1,7 4 72,-3 1 1,3 1-94,-3-1 1,4-3 55,-3 2 1,3 0-99,1 0 0,-4-2 89,0 3 0,-1-4-20,6-1 0,-1 0-103,1 0 144,5 0-37,-4 0 1,11-1 54,-3-4-30,3 3-71,-4-10 0,2 10 30,-6-3 1,1 2 18,-6-1 1,0 2-23,1-3 1,-5 4-13,-1 1 1,-1 1-2,2 4 1,3-3-95,-3 2 121,3-2-20,1-2 0,2 0 16,3 0-5,4 0 2,5 0 1,2-5 31,4 0 0,-7-6-18,6 2 0,-10 1-4,5-2 1,-7 6 49,3-6 0,-10 7 13,6-2 1,-8 4 5,8 1-62,2 0-1,0 0 1,7 1-48,0 4 51,-1-3-32,7 10 1,-5-4 7,4 6 1,-4-1-108,-1-3 0,-5 1-170,-1-7 1,-3 3 227,4-3 1,1-2-4,8 3 0,4-5 37,6-5 1,3 2-43,-3-7 0,3 1 80,-8-5-905,3-1 849,-4 8 127,-2-6-230,0 11 1,6-9 159,7 7 1,-1-1-14,-4 5 1,0 0 19,0 0-32,-7 6 1,-1 0-1,-6 7-111,0 1 110,-1 4-29,1 4 1,6-2 197,3-5 1,2-1-195,-2 0 1,3-5-215,-3 1 1,-1-2 220,1 1 1,-6 4 24,1-4 1,-1-2-89,1-3 0,6 3-63,8-2 114,-9-1-262,10 3 0,-13-6 145,3 4 1,2-4-59,-7-1 1,-4 0-3,-5 0 0,-5 0-144,5 0 0,1 0-30,9 0 0,-2 0-198,6 0 1,0-4-100,5-1 1,0-6-362,-1 1 1,-5 3 971,-4-3 0,-4 2 0,-5-1 0,-5 4 0,-3 3 0</inkml:trace>
  <inkml:trace contextRef="#ctx0" brushRef="#br0">4678 14017 8158,'-14'-4'-5,"0"-1"-22,6 0 243,1 5 122,20 0 1,-2 0-45,13 0-196,-7 0-24,10 0 0,-3-1 143,9-4-111,-3-3-148,11-13 1,-9 4-169,6-7 0,-5 7-30,5-2 0,-12 5-891,3 4 1131,-10-2 0,1 4 0,-5-6 0</inkml:trace>
  <inkml:trace contextRef="#ctx0" brushRef="#br0">4891 13662 8201,'7'14'-890,"-6"7"1157,6-5 1,-6 12 458,4 0 0,-4 7-312,4 8 1,-3 4-170,-2 1 0,0 4-1,0-5 1,0-4-1,0-5 1,1-7-119,4 2 1,-2-7-178,7-3 1,-7-5-807,2 1 485,3-10-74,-1 4 1,3-12-463,-1 4 1,-4-3 907,5-2 0,-1 0 0,5 0 0</inkml:trace>
  <inkml:trace contextRef="#ctx0" brushRef="#br0">5503 13449 8303,'0'14'-1055,"6"0"1184,-4 7 0,4-4 712,-6 7 0,0-1-415,0 6 0,-6 4-220,-4 0 1,-3 7-71,-1-2 0,0 1 1,0-1 0,0 3-582,-1-3 238,1-3 180,6 6 0,-3-13-1235,6 1 645,1-7-108,4-8 725,-7-6 0,6-8 0,-5-8 0</inkml:trace>
  <inkml:trace contextRef="#ctx0" brushRef="#br0">5531 13662 8303,'29'-14'-153,"-1"0"-77,0-1 1,-4 7 824,0 4 970,-7 2-1208,4 8 0,-13 4-387,-4 9 1,-4-3-113,-4 3 0,-6 3 153,-9 1 0,-3 6-313,-6 4 162,-1-3 18,1 5 0,-1-8-9,1-4 0,4 3 108,1-7 1,10-2-214,-1-8-103,3-2 87,3-7 1,1-2 343,7-3 0,7-2-84,2-8 0,10 3-54,5 2 6,3-2 49,1 4 0,5-2-7,0 1 1,5 4 10,-4-5 0,3 6-9,-3-6 0,-6 7 50,-4-2 1,-7 4 176,2 1 0,-5 6-145,-4 4 1,-4 4 160,-6 5 0,0 3-2,0 6-194,-6 1-35,-2 5 0,-6-2 8,-1 6 1,0-5-61,-4 5 0,-3 0-225,-7 5 1,7-12 53,3-2 0,-1-7-171,1-3 0,0-7 30,4-12 1,6-3-74,-1-6 1,6-9 420,-6-15 0,1-9 0,-5-9 0</inkml:trace>
  <inkml:trace contextRef="#ctx0" brushRef="#br0">5574 13847 8268,'9'0'-541,"1"0"271,-7 6 134,3 2 1,-1 8 1191,0 3-412,-1 9-342,-4 2 0,-4 7-14,-1-4 1,-1-6-130,1 6 1,-1-11-159,-4 6 0,-3-9 86,4 0-560,3-3-171,-1-2 374,7-6 253,0-2 1,0-18 0,0-4 0</inkml:trace>
  <inkml:trace contextRef="#ctx0" brushRef="#br0">5887 13548 8280,'7'0'-218,"6"0"-187,-3 0 0,2 5 436,2 0 1,-4 4 1013,-1-4-832,1 6 0,4-5-60,0 4 0,1-4-554,-1-6 185,0 0-37,7-6 0,-4-2-129,7-6 1,-5-5 148,4 0 1,-5 0-483,1 5 715,3-1 0,-7 1 37,0 6-52,-15 2-1,-8 12 1,-8 4 598,-3 9-239,-3-4-117,-6 12 1,4-11 151,0 3 0,5 2-89,-5-2 1,7 0 35,-2-5 1,5-5 67,4 1-9,-2-7-337,10 3-65,-4 1 127,6-6 0,1 5-235,4-6 73,3 0-63,6 0 1,5-6-100,0-3 1,7 1 109,-3-2 1,4-4-128,2-5 0,-3 0-35,-2 5 0,-2 0-228,-3-1 1,-3 1-447,3 0 940,-10 0 0,4 0 0,-5-1 0</inkml:trace>
  <inkml:trace contextRef="#ctx0" brushRef="#br0">6128 13321 8278,'0'20'-284,"0"4"182,0 3 238,0 8 1,0-4 392,0 7 0,0 0-311,0 5 0,0-5-49,0 0 0,0-2-64,0 2 0,-4-4-172,-1-5 0,0-7-356,5-3 257,0 3 54,0-12-378,0 9 244,0-18-42,0 5 48,0-6 0,0-6-12,0-3 1,-2-4-79,-2-1 1,2 0 177,-3-1 1,4 6 8,1-1 327,0 1-99,0 1-16,0 2 308,0 6 206,0 0-476,6 0 0,-3 4 138,7 1-130,-7 6 1,5-9 90,-3 3-32,-4 2-32,6 1-66,-14 7-25,-1-1 1,-6 0-128,0 0 142,0 0-21,-1 1 0,0 5 10,-4 4 0,3-2 32,-3 2 0,5-7 5,4 2 0,-1-3 58,6-2 10,1-6-336,4 5 233,6-12-12,2-1 0,8-12-235,3-7 239,3-7-108,6 10 0,1-9-163,-1 6 0,1 0 134,-1 5 1,5 1 37,0 4 0,-1 3 55,-8 6 1,1 0 388,-6 0 110,0 6-239,-11 8-103,-2 8 1,-8 2 236,-2 0 4,-4-1-228,-6 6 1,-7 1 18,-3 3 0,-3-3-97,-1 3 1,0-3-201,-1-1 1,2-6-31,4 1 1,-3-2-300,7 2 0,0-5-342,5-10-645,0 4 430,0-12 462,6-1 158,2-7 1,6-8 368,0 1 0,0-6 0,6-2 0,2-7 0</inkml:trace>
  <inkml:trace contextRef="#ctx0" brushRef="#br0">6086 14216 8276,'20'-12'-990,"4"2"1,7-1 1754,3 7-179,-1-1-271,-5 5 0,1 0 121,-1 0 1,-1 0-215,-3 0 1,1 0-105,-6 0 0,5 5-100,-5-1 0,0 1-327,-5-5 0,0 0 239,0 0 70,0 0 0,1-6 0,-1-2 0</inkml:trace>
  <inkml:trace contextRef="#ctx0" brushRef="#br0">6640 13449 8124,'6'-8'583,"2"2"0,5 12-266,-4 3 1,3 4 158,-8 1-237,1 0-60,-5 7 0,0-5-117,0 3 236,0 3-239,0-6 1,-2 9-122,-2-6 1,-4 0 19,-6-5 0,4 0-638,1 0 346,5-6 110,-8-1 1,10-14-541,-3-2 339,4-10 235,1-3 1,6-7-447,4 1 275,-4 6 197,7-5 0,-5 6 164,6-2 0,2 1-137,3 3 1,-4 4 167,4 1 1,2 2 22,-2 7 0,1-5 301,-1 6 0,-8-1 504,4 5-478,-11 6-122,9 2 0,-11 6 320,2 1-152,-8 5-409,2 2 0,-11 2-107,4 0 1,-4-7 155,-1 2 1,6-3-346,3-2-201,-3 0-654,7-6-10,-5-2 585,12-12 110,2-8 448,0-8 0,11-7 0,-4 1 0</inkml:trace>
  <inkml:trace contextRef="#ctx0" brushRef="#br0">6996 13321 8124,'14'-5'0,"0"0"47,0 1 192,0 10-60,-6-5 1,-1 12 279,-7-3-220,0 2-120,0 9 0,0-4 60,0 7 1,-5-7-51,0 2 0,-6-3-255,2-2 1,2 0 55,3 1-310,-4-1-389,6 0 409,-11-6-114,12-2 123,-5-6 1,7 0 180,4 0 0,-2-1 45,7-4 1,-6 3 18,6-2 1,-6 0 171,6 0 0,-5 2-83,4-3 1,-4 2 341,4-2 178,1 4-293,4-12 80,-6 12-7,5-6-12,-12 7-53,6 0 57,-1-6-24,-5 4-32,6-4-105,-7 12 1,-5-2-15,0 5 1,-1-1-4,1 1 2,-3 4 53,0-11-4,-4 10-51,10-10-67,-10 11 0,8-12-95,-5 4-26,6-4-186,-10 6 1,7-4 95,-4 6 1,-2-4-132,2 5 0,-7-1-99,-2 5 134,-6 1 175,9-1 0,-11 0-110,3 0 101,-3 0 37,5 1 1,-3-1 99,6 0 0,-1 0-63,1 0 1,3 1 157,-3-1 0,3-5-123,2 1 0,4-1 149,1 6 1,1-6 180,-2 1-29,4-7-268,6 9 204,-6-10-28,4 4-89,-4 1 0,7-6 180,4 4 0,-2-5-48,7-5 1,1 2-58,8-7 1,-2 1-80,7-5 0,1 0 1,8-1 1,-1 1 18,6 0 13,0 0-35,-2-1 1,4 1-98,-7 0 91,0 0-77,-5 6 0,-5-3-186,-4 6 249,-4 0-190,0 5-25,-8 0 178,0 0-26,-7 7 1,-2-4 103,-3 6-120,-9 7-3,-2 0 0,-15 9 3,2-6 0,-9 6-18,1-1 1,-9 8 3,-2 1 0,-4 0-37,5-4 1,-1 4-11,6 0 0,4 0-190,0-5-17,6 1 243,4-7 1,3-1-325,6-7 132,0-6-474,5-2 93,6-6 1,1-2 52,7-2 1,8-9-179,6-6 1,4-6 709,10 1 0,-3-9 0,10 3 0,-6-5 0</inkml:trace>
  <inkml:trace contextRef="#ctx0" brushRef="#br0">6967 13847 8124,'29'0'82,"-3"0"126,-2 0 1,3 0 131,-3 0 0,3 0 241,1 0 0,-4 0-273,-1 0 1,1 0-99,4 0 1,-4 0-141,0 0-118,0 0 257,4 0 0,-4-2-868,-1-3 355,-5 4-551,2-5-931,-5 6 1786,-8 0 0,-7 6 0,-7 2 0</inkml:trace>
  <inkml:trace contextRef="#ctx0" brushRef="#br0">7308 13548 8124,'10'0'0,"-1"0"0,1 0 245,4 0-6,0 0-30,-6 7 0,3-4 346,-6 6-119,0 1-194,1 4 0,-4 0 216,2 0 1,-4 2-239,-4 3 0,-6-2 0,-9 7 0,2-2-122,-7 2 1,0 3-244,-4-3 1,3-2-1345,-4 1 786,4 1 49,-16 4 0,9-1-1309,-6-3 1963,-6 3 0,0-5 0,-5 6 0</inkml:trace>
  <inkml:trace contextRef="#ctx0" brushRef="#br0">6697 14060 8124,'14'6'-209,"0"4"0,1 2 423,-1 3 1,-5-1 363,1 0 1,-2 5-384,1 0 0,-2 2-14,-7-2 1,0-4-152,0 4-53,0-3 86,0-2 1,-2 1-151,-3-1 222,4 0-253,-12-6 1,10-2-665,-7-6 449,7 0 0,-8-3-311,6-6 0,1-3 246,4-11 1,0 1 397,0-2 0,12-9 0,4 3 0</inkml:trace>
  <inkml:trace contextRef="#ctx0" brushRef="#br0">6839 14074 8124,'29'-22'-382,"-6"6"-47,1 7 0,-2 6 604,2-2 0,-4 3 660,-5 2 0,-3 7-274,-2 2 1,-4 10-38,-6 5 0,0 1-118,0-1-107,0 3-120,0-12 0,-6 12 24,-4-3-119,4-3-77,-7-1 0,7-6-174,-4 1 0,3-3-487,2-2-847,3-4 912,-4-6 1,6-6-314,0-4 1,0-9 34,0-5 867,6 4 0,2-7 0,6 5 0</inkml:trace>
  <inkml:trace contextRef="#ctx0" brushRef="#br0">7124 14017 8124,'14'0'-224,"0"0"174,0 0 56,0 0 0,-1 7 812,-3 2-351,2 4-211,-10 1 0,4 5 28,-6 0-45,0 0-104,0 1 1,0-4 19,0 3 0,-5-1-35,1 1 0,-6-8-148,5 3 0,1-8-137,4 4-188,0-7 0,0 1-245,0-8 348,0-10-61,6-9 0,2-3-154,6 2 1,0-3 229,0 3 1,2 4 123,3 1 1,3 3 40,7 2 0,-1 1 173,1 4 0,-1 2 67,1 7 1,-1 0 321,0 0 1,-5 2 189,-5 3-300,-2 3-44,-8 6 0,-2 5 658,-6 0-561,0 6-217,-6-9 0,-6 9-208,-7-6 1,-7 2-163,3-2 0,-4-4-1105,-2 4 1257,1-3 0,-7 5 0,-1 1 0</inkml:trace>
  <inkml:trace contextRef="#ctx0" brushRef="#br0">5190 15112 8082,'0'8'0,"-5"0"-35,0-3 269,1-4-58,4 12 1,1-10 52,4 6-175,3 1 73,6-2 0,2 3-40,3-6 0,1-2 119,4-8 1,3-3-152,-3-6 1,3-5-31,1 0 0,-4-5-240,-1 5 0,-5 2-750,1 8 413,-4 2-163,0 7 715,-7 0 0,-2 13 0,-6 3 0</inkml:trace>
  <inkml:trace contextRef="#ctx0" brushRef="#br0">5289 15496 8082,'7'8'8,"2"-2"172,10-6 0,-3 0-9,3 0 1,1 0-170,-1 0 1,7-1-509,-3-4 300,4-3 188,2-6 0,-6-1-638,1 1 354,-7 0 79,4 6 1,-8-5 222,-4 4 0,-3 3 0,-6-1 0</inkml:trace>
  <inkml:trace contextRef="#ctx0" brushRef="#br0">5318 15283 8082,'-8'-8'0,"0"1"-39,3 7 0,4 2-67,-4 3 1,5 9 1023,5 10-320,-4 3-317,12 1 1,-10 2 526,7 3-381,-7 3-102,9 7 0,-8 0 37,5-1 0,-4 1-169,4 0 0,-1-1-70,2 1 1,1-8-70,-7-7 0,7-1-263,-1-8 0,3-2-1187,1-7 758,0-4 405,0-6 0,2-1-1563,3-4 879,3-9 917,7-8 0,-1-20 0,0-2 0</inkml:trace>
  <inkml:trace contextRef="#ctx0" brushRef="#br0">5986 14984 8082,'0'-8'73,"0"2"1,-6 12 1203,-4 4-462,-2 9-444,-3 3 1,1 13 295,0 2-432,-7 11 62,6-4 1,-4 11 218,9-3 1,-1-1-181,6 1 0,1-1 58,4 1 0,1-10-275,4-8 1,3-6-211,6-4 1,7-10-913,2-9 579,4-4 351,2-1 0,-1-12-756,1-7 342,-1-7-67,0-8 1,2 4-568,4-4 0,-9 4 266,3 2 855,-9 0 0,2-1 0,-7 1 0</inkml:trace>
  <inkml:trace contextRef="#ctx0" brushRef="#br0">6313 14984 8082,'8'10'125,"-3"-1"-71,-4 7 277,-1 0 0,-4 11 441,-1-4 0,-6 10-403,1 5 1,-1-1-150,2 1 0,-4-5-124,4 5 1,1-7-216,-2 2 1,7-7-384,-2-3 322,4-5-538,1 2-677,0-12 965,0-2 51,0-6 1,0-1-317,0-4 1,0-9 694,0-10 0,6-3 0,2-1 0</inkml:trace>
  <inkml:trace contextRef="#ctx0" brushRef="#br0">6313 15013 8082,'8'-8'507,"5"1"-137,-5 7 1,4 2 232,-2 3 0,2 4-246,-2 10 1,1 5 40,-2 9 1,4 3 569,-4 7-454,-2-7-199,5 5 1,-4-4 465,7 5-331,-1-5-84,0-3 1,-5-10 29,1 0 1,-1-8-199,6-2 0,-1-2-9,0-7 113,0 0 1,0-7 149,1-2 1,-6-6-558,1-9 97,-7-9 62,9-9 1,-5-7-1017,2-3 447,4 3 18,-12-12 1,11 6-395,-8-7 1,6 2 343,-6 2 1,1 4-120,-5 7 1,0 5 43,0 4 1,0 10-865,0 4 1486,-6 9 0,-2 4 0,-6 6 0</inkml:trace>
  <inkml:trace contextRef="#ctx0" brushRef="#br0">7124 15979 7952,'-15'0'-719,"1"0"1321,0 0-158,0 7-176,6 0 1,-3 8 76,6-1-155,-6 6-10,9 3 1,-4 0 54,6 1 0,0 0-13,0 4 1,6-4-22,4-1 1,4-7-90,5-2 0,-3-1-119,3-8 0,3-7-131,2-7 139,-4-10 19,1-3 0,-2-8 5,0-3-99,-1 3 13,-3-12 1,-7 8-105,-4-4 0,-2 3 44,-2 7 0,0 1 59,0 3 0,-6 4 12,-4 5 1,-3 7-137,-1 4 1,-5 4-152,0 4 123,-6 4 82,3 13 0,-5 1-823,3 6 457,-2 1 130,10 6 0,-3-5 368,9 3 0,-2-3 0,4-2 0</inkml:trace>
  <inkml:trace contextRef="#ctx0" brushRef="#br0">7067 16534 7952,'-7'20'0,"4"2"-98,-6 7 1,4-1 104,-5 1 1,7 4 690,-1 0 1,2 0-295,2-4 0,2-3-182,2-2 0,4-3-50,6-7 0,1-6-146,-1-3 0,5-5 143,0-5 0,1-5-92,-1-9 1,-3 0-20,3-9 1,-5 3-190,-4-8 1,-2 4-242,-4 5 168,-2-2 89,4 3 0,-7 1 118,-4 3 1,2 5-41,-7 5 1,1-2-111,-5 6 1,-7 2 40,-3 7 1,2 6-162,-1 9 0,0-2-665,0 7 445,2 0 266,7 4 1,6-4-710,3-1 462,4-5 468,1 9 0,0-5 0,0 6 0</inkml:trace>
  <inkml:trace contextRef="#ctx0" brushRef="#br0">7081 17074 7952,'-10'22'-67,"1"-3"1,6-3-135,-2-2 1,-1 5 508,1 0 1,-5 1 464,6-1 1,-1-1-349,5 5 1,0-4-142,0 5 0,0-7-109,0 2 47,0-3-165,6-2 1,2-1-102,6-3 1,1-3 118,-1-2 0,0-3-110,0 3 0,1-10-89,-1-5 0,-5-9-198,1-4 1,-2-3-28,1 3 1,-3-4 130,-6 3 1,0-3-169,0-1 323,0 6 13,0-5 0,-1 13 72,-4-1 0,-3 3-146,-6 7 1,0 2 15,0 8 0,-2 4-95,-3 10 0,3 3-236,-3 7 1,3-1-483,2 1 921,0-7 0,6 4 0,2-3 0</inkml:trace>
  <inkml:trace contextRef="#ctx0" brushRef="#br0">7095 17756 7952,'-9'24'106,"-1"0"1,2-1 183,-1 6 1,2-2 89,7-4 0,0 3 342,0-7 1,0 0-529,0-5 1,7-2 54,2-2 1,4-4-247,1-6 0,5-1 66,0-4 0,5-5-46,-5-9 0,0 2-13,-5-7 1,-5-1-257,1-8 0,-7 3 103,2-3 0,-4 7-155,-1 3 0,0 1-237,0-2 0,-6-1 208,-4 6 1,-2-5-439,-2 5 390,-7 0 21,5-1 354,-4 4 0,-1-11 0,-1 5 0</inkml:trace>
  <inkml:trace contextRef="#ctx0" brushRef="#br0">7962 16079 7350,'21'16'347,"3"3"0,7-4 68,2 4 0,5 2-242,-5-2 1,7 4-141,-2-4 1,-3 0-56,-2-4-42,-3-1 157,-2 0 0,-4 0-824,0 0 362,-13 1 47,8-1 0,-18 0-666,4 0 988,-3 7 0,-2 1 0,0 6 0</inkml:trace>
  <inkml:trace contextRef="#ctx0" brushRef="#br0">7906 16576 7952,'14'7'-393,"0"1"458,0 6 1,4 2 412,5 3 1,3 1-131,11 4 1,-3 1 62,4-6 1,-2 0-230,2-5 0,-2 0 11,-3 1 1,-3-6-452,3 1 1,-3-3 195,-1 3 1,-7 3-1011,-3-4 557,-10-3 85,4 13 0,-11-8-854,2 13 1284,-2 0 0,-8 11 0,-2 1 0</inkml:trace>
  <inkml:trace contextRef="#ctx0" brushRef="#br0">7920 17486 7952,'-8'14'-94,"2"1"571,6-7 1,6-2-93,3-6 0,10-2-296,5-2 0,4-11 84,6-8 0,8-6-94,10-4-1563,4-3 1566,7-13 0,-9 8-89,2-7 1,-10 14-204,-3-4 0,-5 6-788,-5 4 998,-9 5 0,9 3 0,-11 6 0</inkml:trace>
  <inkml:trace contextRef="#ctx0" brushRef="#br0">9086 16249 7952,'-15'0'-61,"1"0"82,0 0 0,0 8 175,-1 6 1,3 2 206,2 8 0,-2 4-116,2 6 1,-1-1 117,2-5 0,2 1 133,7-1-316,0 0-56,7-5 1,1-3-83,6-6 0,5-1-37,0-4 1,0-2-177,-5-7 0,6-7 113,4-2 0,-2-10-176,2-5 1,-5-4 64,5-5 0,-7-2-75,2-3 0,-5 3-40,-4 7 236,-4-7-25,-6 11 0,-2-2-121,-2 11 122,-4 1-144,-6 6 0,-7 2-206,-3 6 0,-1 3-47,1 7 0,-1 2-204,6 17 1,0-4 630,5 8 0,0 3 0,-1 1 0</inkml:trace>
  <inkml:trace contextRef="#ctx0" brushRef="#br0">9128 16747 7952,'-14'20'366,"1"-2"174,4 6 1,-4-1-188,4 6 0,-2 5 44,1 4 1,-1 2-170,6-2 0,1-5 256,4-9-291,0 2 29,0-10-56,6-2 1,2-7-131,6-7 1,-1-7-23,-4-2 1,4-5-60,-4-5 0,4-3-48,1-7 0,0-4-53,1 0 0,-7 0 22,-4 4 1,-2 2 81,-2 4 1,0-2 148,0 6 0,-2 0-95,-2 4 0,-4 7-119,-7 4 1,1 2-65,0 2 1,0 2-251,0 2 1,1 6 27,3 9 0,-1-2-184,7 7 1,-6-2 128,5 2 1,1 3-79,4-4 1,4-1 525,1 2 0,6 0 0,-3 4 0</inkml:trace>
  <inkml:trace contextRef="#ctx0" brushRef="#br0">9128 17358 7952,'-5'21'68,"1"2"1,-6 1 195,6 5 1,-6-4 427,5 8 1,-1 2-237,1-2 0,4 2-86,-4-2 1,3-5 56,2 1 0,7-2-109,2-8 0,4-2-331,1-8 61,7-2 32,-6-7 0,14-3-352,-1-7 164,1-6 18,5-25 1,-7-3-146,-3-13 0,-5 5 93,-10 0 0,-2 6 67,-7-1 0,-8 4 321,-6 5 1,-13 5-75,-11 9 1,0 10-879,-5 9 362,-3 10 101,-10 9 0,-8 27 0,32-15 1,0 0-1</inkml:trace>
  <inkml:trace contextRef="#ctx0" brushRef="#br0">10934 16164 7952,'-6'-14'522,"4"0"-94,-4-1-38,6 8-225,0 0 26,0 7 1,0 7-145,0 2 1,0 0 121,0 6 0,4 2 27,1 11 0,0 3-181,-5 2 31,0 9-37,0 9 0,0 4-42,0-3 1,-5 7 121,0-7 1,1 6-89,4-6 0,-5 4 97,0 1 0,0-7-7,5-2 1,7-11-104,2-3 0,5-12 83,5-8 0,4-8-514,5-10 212,7-11-52,1-7 0,7-13-283,-1-2 0,-5 0 17,-4-1 1,-9 2-244,-5-2 1,-5 3 791,-5 7 0,2 4 0,-6 0 0,0 1 0</inkml:trace>
  <inkml:trace contextRef="#ctx0" brushRef="#br0">11275 16591 7952,'2'14'-701,"2"0"763,4 0 0,5 5 267,-4 0 1,4 0 99,-3-5-137,-4 1-215,7-1 0,-10 2 170,6 2-191,1-2 0,2 5-197,-2-7 225,2-6-110,-4-2 0,2-6 42,-1 0 1,-6-11-120,2-3 0,-3-10-70,-2 1 47,0-4 69,0-2 0,0 1-249,0-1 296,0 7-61,0-5 1,0 12-83,0-4-42,0 3-11,0 2 1,0 7-450,0 7 292,0 7 363,0 1 0,6 11 0,2-4 0</inkml:trace>
  <inkml:trace contextRef="#ctx0" brushRef="#br0">11673 16363 7952,'-14'2'264,"0"2"0,0 4-91,-1 7 1,1-1 320,0 0 0,0 0-301,-1 0 0,6 1 179,0-1-597,5 0 128,-2-6-49,6 5 0,2-12-79,2 4 0,0-4 60,5-1 1,2 0-191,8 0 1,-3 0 136,3 0 0,-3 2-111,-2 3 1,-2-2 130,-2 6 0,1-4 247,-6 5 1,-1 1 315,-4 8-196,0-4-75,-6 6 1,-2-2 80,-6 0 1,0 5-41,0-5 0,-1 0 34,1-5 0,1 0-143,4 0-344,-4 0 128,12-6 0,-4-1-254,10-7 0,3-7-188,6-2 332,6-4-1,-4-1 301,11 0 0,-5 0 0,7-1 0</inkml:trace>
  <inkml:trace contextRef="#ctx0" brushRef="#br0">11915 16491 7952,'8'-19'-475,"-3"0"237,-4 0 538,-1 5 384,0 0 1,-1 6-326,-4 3 0,-3 5-136,-6 5 0,-2 3-38,-3 6 0,3 5-115,-3 0 1,3 5-187,2-5 67,0-1 66,6-3 1,2-1-56,6 0-84,0-6 73,0 5 1,6-10-256,4 6 0,2-6 135,2 2 0,1-2 36,-1 2 1,2-3 58,3 2 0,-4-2-11,4-2 0,-8 0 30,-1 0 1,-5 5-26,4-1 229,-6 1-166,4 2 51,-7-6-7,0 12 0,-2-7-117,-3 4 0,-3 1-125,-6-7 1,1 7-79,4-1 1,-4 3 292,4 1 0,-4 0 0,-1 0 0</inkml:trace>
  <inkml:trace contextRef="#ctx0" brushRef="#br0">12740 15951 7952,'-7'-22'0,"4"-5"-27,-6 3 0,-1 4-18,-4 1 1,0-2 297,-1 2 1,1 0 216,0 5 0,5 6-187,-1 3 1,5-1-45,-4 1 0,6 7-49,-2 7 0,-1 12-148,1 7 0,0 7 48,5 8 164,6 12-313,-4-9 1,11 22 196,-4-7 0,4 7-124,1 3 0,0 7-156,-7-38 0,0 0 0,8 39 17,-8-38 1,0-1 0,6 23-223,-4-1 0,2-9-267,-6-1 1,0-9-108,-5-10-133,0-9 399,-7-3 0,-5-20 455,-7-6 0,-7-12 0,4-5 0</inkml:trace>
  <inkml:trace contextRef="#ctx0" brushRef="#br0">12484 16505 7683,'28'-22'-672,"5"0"514,0 3 0,5 2-126,-5-7 0,1 2 134,-6-2 150,1-3 0,5-1 0,3-8 0</inkml:trace>
  <inkml:trace contextRef="#ctx0" brushRef="#br0">12967 16121 7952,'-6'8'-106,"3"10"71,-7-4 0,5 5 350,-4 0 1,6 3 433,-2 6 1,3 6-358,2-1 1,0 1-158,0 0 0,7-6-198,2 0 1,4-5 64,1-9 0,0 0-394,0 0 0,1-6 166,-1-3 0,0-5-10,0-5 1,1-4-46,-1-10 1,-2-3-116,-2-7 0,1 1 26,-6-1-146,6 1 176,-10-1 0,6 1 143,-7 0 0,0 5-27,0 5 0,0 2 119,0 2 1,0 4 236,0 1 430,0 5-383,0 11 0,0 4 94,0 12 0,0 1-71,0 5 1,0 1 153,0 3 0,4-3-329,1 3-200,6-9 218,-3-4 0,2-6-314,-1 1 96,1-7-225,4-2 0,0-6-240,0 0 1,0-2 102,1-2 1,-6-9-293,1-6 0,-3-6 225,3 1 0,-4 2 502,-6-2 0,0 0 0,7-4 0,0 0 0</inkml:trace>
  <inkml:trace contextRef="#ctx0" brushRef="#br0">13294 16150 7952,'0'-8'411,"0"2"-84,6 12 0,1 2-106,2 6 1,-1-1-58,-3-4 58,-4 4-122,6-5 0,-6 6 56,4 0 0,-3 0-16,2 1 0,-2-1-205,-2 0 0,0 0 46,0 0 1,0 1-169,0-1 1,-2-1-78,-2-4 0,2-1 116,-3-3 1,4-5-587,1 0 344,0-7 166,0-7 1,0-6-131,0-4 1,0-8 193,0-1 0,0 0 166,0 5 1,0 1-28,0 3 0,1-1 361,4 6-121,-3 0 1,5 6-53,-2 4 0,-2 2 537,7 7-299,-7 7-83,10 1 0,-7 7 230,3 4 1,3 3-216,-8 7 0,3-1-125,-3 1 1,-1 4-44,7 0 1,-5-5-126,4-4 1,1-5-1424,4 5 665,0-7 403,0 4 311,7-13 0,1-2 0,6-6 0</inkml:trace>
  <inkml:trace contextRef="#ctx0" brushRef="#br0">13792 16065 7970,'-13'-10'69,"4"1"1,-4 4 287,3-5-310,-2 7 0,-2-3 244,-1 6 1,3 1 107,2 4 1,-2-2-304,2 7 128,-3-1-43,6 6 1,-4 4 131,6-1-89,0 8-91,5-4 0,0 6 70,0 1 0,6-6-181,4 1 1,2-7-195,3 2 0,-1-3-119,0-2 0,5-4-273,0-1 0,2-5-719,-2 0 670,-4-15 141,6 2 472,-7-12 0,7-6 0,1-3 0</inkml:trace>
  <inkml:trace contextRef="#ctx0" brushRef="#br0">13777 16050 7970,'10'0'-42,"-1"0"1,1 0 7,4 0 0,7-6 127,2-3 1,-1-6 177,2-4 1,-5 2-432,5-7-35,-1 7 232,12-10 1,-5 10-370,3-7 160,-9 7-149,3-4 1,-13 12-653,0-1 973,-6 7 0,-8-3 0,0 6 0</inkml:trace>
  <inkml:trace contextRef="#ctx0" brushRef="#br0">14019 15794 7970,'-8'-7'-1157,"2"0"1284,6 7 0,0 8 558,0 6 0,0 7-54,0 7-408,0 1-27,0 5 0,0-3-88,0 2 1,0-3-64,0-2 0,1 1-231,4-1 0,-3-1-50,3-3 0,1 1-262,-1-6 1,4 0-282,-4-5 1,4-5 147,-4 1 631,0-7 0,1-3 0,2-8 0</inkml:trace>
  <inkml:trace contextRef="#ctx0" brushRef="#br0">14119 15652 7970,'14'-14'0,"-5"6"82,1 3 1,-1 4 166,6 1 1,-6 6-25,0 4 1,-5 4 13,0 5 1,3 1-70,-3 4 0,1 3-150,-5-3 0,-1 1 57,-4-1 1,3 1 84,-2-6 1,-3 4-402,2-4 145,1-6-48,4 0 0,-5-10-320,0 6 375,1-5 0,5 2-24,4-6 170,3 6 1,6-3-12,0 7 1,0-7 157,1 2 37,-1 3-192,0-7 147,0 12 0,-1-5-15,-4 6 1,-2-5 99,-7 1 1,0-1-201,0 6 0,0-1 11,0 0 0,-5 0-39,0 0 0,-6 2-16,2 3 1,-2-3-655,1 3 300,-2 3-602,10-6-937,-11 4 1854,12-5 0,1-14 0,8-2 0</inkml:trace>
  <inkml:trace contextRef="#ctx0" brushRef="#br0">14474 15823 7970,'8'6'59,"-3"4"0,-4 2 118,-1 3 1,-4 5 640,-1 4 0,-1 7-269,1 3 0,3-1 155,-3-5-298,4 1-239,1-7 1,0 3 55,0-6 1,0 0-342,0-5-378,6 0 1,2-6 464,6-3-336,1-3 291,-1-9 1,0-7-157,0-10 1,0-3-115,1-1 0,-6 0 61,1-1 1,-7-4 183,1 0 0,3 0 178,-2 4 1,-1 2-94,-4 4 1,-1-3 164,-4 7 0,-3 5-81,-6 5 1,0 7 35,-1 2 0,1 6-50,0 9 0,-2 5 31,-3 4 1,8 3-295,-3 1-16,3-6 243,-3 5 0,6-6-952,3 2 440,3-2 118,2-1 0,0-9-603,0 4 979,7-11 0,1 3 0,6-7 0</inkml:trace>
  <inkml:trace contextRef="#ctx0" brushRef="#br0">14801 15723 7970,'27'16'0,"-3"3"0,-5 3 487,-10 7 1,2 4 705,-6 0 1,0 2 100,-5-2-727,0 3-332,0 1 1,-2-3-31,-3-5 1,2-2-36,-6-4 1,6-2-150,-2-7 0,2-6-155,-2-3 1,3-5-346,-2-5 0,4-5-45,4-8 0,-1-11-510,7-9 1,-1 2 173,6-2 1,-1 6 477,0-1 1,5 3 213,0 2 1,5 1 67,-5 3 0,4 8 217,-4 7 1,5 6 85,-5-2 0,5 5 403,-5 5 1,0 6 430,-5 13 1,-2 6-436,-2 12 0,-4 1-444,-6-1 0,0 7-233,0 4 0,0 2-832,0 2 730,-6 0 0,-2 6 1,-6 2-1</inkml:trace>
  <inkml:trace contextRef="#ctx0" brushRef="#br0">1650 5999 8263,'-15'0'428,"8"2"-357,2 3 0,3 3 646,2 6 1,-4 2-211,-1 3 1,0-2-108,5 7 0,0-1-168,0 6 0,0 4 21,0 0 0,0 5-211,0-5 1,0 5 82,0-5 1,0 2-185,0-2 0,0-3 10,0 3 0,2-4-31,2-6 0,0 3-19,5-7 1,-1 0 153,1-5 0,4-2-123,-4-2 0,9-4 108,1-6 0,5 0 63,-6 0 0,8-1-59,-3-4 0,6-5-144,4-8 1,-3 2-58,3-3 0,-7 3-259,-3 2 1,-5 1-80,1 4 0,-8-2 160,-2 6 1,-6-6-724,2 1 1,-3-2-13,-2-3 1070,0 1 0,0-6 0,0-2 0</inkml:trace>
  <inkml:trace contextRef="#ctx0" brushRef="#br0">1962 5957 9315,'8'12'702,"5"-2"1,-10 17-353,7-4 0,-6 9-64,6 1 1,-5 7-193,4-2 0,-4-2 107,4 2 0,-1-2-392,2 2 1,2 0 206,-2-10 0,-2 2-795,1-11 0,-1-4 314,2-6 1,-3-6 37,-2 2 0,-3-7-39,3-7 0,-4-2 75,-1-13 1,0-6-79,0-8 0,-1-8 469,-4-1 0,2 1-194,-7 8 0,1-3 194,-6 3 0,6 4 0,-1 0 0,7 4 209,-1 2 1,4 6-117,4 3 1,1 5 366,9 4 0,-1 4-157,11 6 1,-5 0 179,4 0 1,-1 6-145,2 4 1,-2 2-61,-3 2 0,-3-4-62,3-1 1,-3 1-44,-2 4 1,-5 0 53,1 1 1,-7-1-53,2 0 1,-4 2 48,-1 3 0,0-2-24,0 7 0,-6 6-186,-3 8 0,-4 3 104,-1 1 1,-5 1-448,0 0 0,0-2 197,5-3 0,1-5-783,4-9-384,2-4-677,7-12 1975,0-8 0,13-21 0,3-9 0</inkml:trace>
  <inkml:trace contextRef="#ctx0" brushRef="#br0">2489 5644 8279,'14'-14'-406,"0"4"271,0 1 639,0 6 1,-6 3-85,-3 9 1,-3 10-6,-2 5 0,0 9-118,0 5 0,-5 3-71,0 2 0,-6 1-120,2 3 0,1-1 90,-2 6 1,7-5-445,-2 6 0,-1-1 216,1 5 1,1-7 148,4-2 1,0-15 52,0-5-2529,0-9 1298,0-5 0,0-11 531,0-12 0,4-13 530,1-16 0,0-9 0,-5-4 0</inkml:trace>
  <inkml:trace contextRef="#ctx0" brushRef="#br0">2602 5672 8279,'15'0'130,"3"7"93,1 2 0,0 10 257,-4 5 0,0 4-135,4 5 1,-8 2 87,4 3 1,-4 8-125,3-3 0,0 2-320,0-2 0,1 4-246,-1 1 0,-2-1-342,-2-4 1,3-5 27,-4 0 1,-3-7 329,-1 2 0,-3-7 241,-2-3 0,0-5 0,0 2 0</inkml:trace>
  <inkml:trace contextRef="#ctx0" brushRef="#br0">2617 6156 8249,'0'-15'0,"0"1"0,0 0 0,1 5 404,4-1 1,3 5-109,6-4 1,5 1-226,0-1 1,6-4-464,-1 3 0,3-7 265,1-2 0,1-6-201,-1 1 0,-1 4 328,-3 1 0,2-4 0,-3 1 0</inkml:trace>
  <inkml:trace contextRef="#ctx0" brushRef="#br0">2019 5374 8249,'-64'0'58,"7"0"61,9 0 0,-1 8 172,2 6 0,0 13 95,4 11 0,-6 11-727,-3 8 1,25-24-1,0 1 468,1 4 1,0 0 0,2 0 0,1 0 448,-15 33-361,22-32 1,3 0 0,-1 30-79,9 7 0,7-36 0,3 0-9,0 5 0,4 0 0,5 1 1,3-1-119,3-2 0,3-1 0,3-2 1,2-1 36,0-1 0,1 0 1,0-2-1,2-1-114,-1-2 1,1 0 0,3-1 0,0-1 71,-4-2 1,2-1 0,5-2 0,2-3-17,2-1 0,3-1 0,3-3 1,2-2 22,3-2 1,1-4 0,-6-2 0,0-2 20,-2-2 0,0-3 0,1-5 1,0-3-64,6-1 1,0-3 0,-1-4 0,-1-3 57,3-2 1,-1-3 0,-5 0 0,-1-3 42,-3-1 1,-1-3-1,-4 1 1,-2-2-36,-2-1 1,-1-2 0,-3 1 0,-2-2-31,1-4 0,-1-2 0,-2 0 0,-1-1 32,-3-2 1,-2-2 0,-4 3 0,-2 0 109,-1-2 1,-2 0-1,-2 0 1,-2 1-12,-1-1 0,-3 0 0,-2 1 0,-3 0 0,-4-4 0,-3 1 0,-3-1 1,-4 1-176,-4-3 1,-3 0 0,-3 3 0,-3 0 82,-3-1 1,-2 1 0,-1 3 0,-1 1-281,-2 0 0,0 1 0,-1 2 0,-3 4-131,-2 3 0,-2 4 1,-2 6-1,-2 5 172,-1 6 1,-2 5-1,1 8 1,0 5 86,2 5 1,0 6-1,-1 8 1,1 5-397,-2 9 1,0 3 0,-4 2 0,0 2 502,-3 3 0,-1 1 0,1 3 0,0 0 0,2 1 0,0 0 0</inkml:trace>
  <inkml:trace contextRef="#ctx0" brushRef="#br0">3669 5232 8287,'-23'0'0,"3"0"-243,6 0 1,0 4 232,-1 1 0,1 8 393,0 1 1,-5 2-229,0 7 0,-5 1 21,5 5 0,-4-1-49,4 0 1,0 1 19,4-1 0,8 2-45,2 4 0,3-4 49,2 3 0,2-5-214,3-4 0,7 0 53,7-10 0,8 2 31,1-12 0,1-1-306,4-7 1,-3-6 141,-1-9 0,4 2-321,0-7 0,-5 7 180,-4-2 1,-7 3-200,2 2 0,-8 0-44,-1-1 527,-7 8 0,-3-12 0,-8 3 0</inkml:trace>
  <inkml:trace contextRef="#ctx0" brushRef="#br0">3526 5502 8287,'-6'8'-408,"5"4"285,-4-2 1,5-4 372,5-1 1,7-4-28,7-1 0,10-7 62,4-8 0,11-12-547,18-10 1,-30 13-1,0-1 14,4-4 0,-1 1 0,-1 1 0,-1-2-43,1-3 1,-2-2-1,22-23 110,-27 24 0,-2 0 1,14-22 180,-5 2 0,-11 14 0,-2-2 0</inkml:trace>
  <inkml:trace contextRef="#ctx0" brushRef="#br0">4109 4876 8287,'15'0'-196,"-1"0"0,2-6 68,3-4 1,-2 3 38,7-3 0,4 2 323,5-1 1,11-2-117,-1 6 1,3-5 150,-3 6 1,-7-1-121,-3 5 1,-4 0 70,-6 0 1,-4 8-122,-9 6 0,-4 8 94,-6 11 0,-13 10-192,-6 9 1,-7 11-141,-8 8 0,14-33 0,-1 0-1423,-2 2 0,-1 1 1562,-3 1 0,0-1 0,2-4 0,0-1 0,-4 3 0,1 0 0</inkml:trace>
  <inkml:trace contextRef="#ctx0" brushRef="#br0">20104 1166 8240,'-14'0'787,"5"0"-39,-1 0-205,7 0-42,-3 0 24,6 0 1,6 0 16,3 0 1,6 0-54,4 0 1,9-2-269,10-3 1,9 4-18,6-4 1,2-3-699,2-1 0,-2 1 406,-3-2 0,-3 6-623,-6-6 0,-7 7 130,-3-2 581,-3 4 0,-1 1 0,-1 0 0</inkml:trace>
  <inkml:trace contextRef="#ctx0" brushRef="#br0">21313 1080 8199,'-8'0'134,"3"0"592,10 0 0,0 0-178,9 0 0,5 0-565,14 0 0,3 0-110,7 0 1,6-1-79,3-4 1,2-1-103,-2-4 1,-3-1 184,-6 7 1,-12-3-1208,-2 2 1329,-10 4 0,7-5 0,-3 6 0</inkml:trace>
  <inkml:trace contextRef="#ctx0" brushRef="#br0">21882 853 8138,'14'0'-327,"0"0"-431,0 0 490,7 0 0,-4 0 1294,7 0-643,0 6 0,4 1 101,0 2 0,-1 4-142,-3-4 1,-4 4 3,-5 1 1,-7 0-102,-4 0 1,-2 2 20,-2 3 0,-13-1-220,-6 5 1,-12-4-251,-7 5 1,-5 0 125,-4 4 1,4 1-149,0-1 1,7-4-531,8-1 1,6-10 66,3 1 689,3-3 0,2-3 0,-1-2 0</inkml:trace>
  <inkml:trace contextRef="#ctx0" brushRef="#br0">22607 1095 8057,'36'-7'0,"3"4"323,-5-6 1,5 4 488,-1-5 0,-3 6-253,-2-6 1,2 2-155,-2-1 0,-1 1-933,-9 3 1,2 4 173,-6-4 354,7 3 0,-10 2 0,4 0 0</inkml:trace>
  <inkml:trace contextRef="#ctx0" brushRef="#br0">20488 668 8205,'-8'0'-1324,"-3"2"1916,7 2 0,-8 4-215,3 7 0,-5 4-150,-5 0 0,-3 6-188,-7-2 0,-1 9-7,-3 1 1,1 7-100,-5-2 1,3-2 91,-4 2 0,8-7-166,2 3 0,1-11 79,8-4 0,2-3-350,7-2 145,-2-6-113,10-1 1,-4-14-140,6-2 1,11-9 264,3-1 0,10-11 254,-1 2 0,6 1 0,4 3 0,3 1 0,7-6 0,-2 2 0,-3 4 0,2 2 0,-7 7 0,3 0 0,-8 0 0,3 6 104,-13 3 1,1 3 185,-4 2 1,-6 0 160,1 0 0,-7 7 42,2 2 0,-4 5-148,-1 5 0,-6 5-102,-4 9 0,-4-1 55,-5 6 0,-3-5-313,-6 5 0,-1-2 89,1 2 1,-1-3-359,1-7 0,-1-4-17,1 0 0,4-7-201,1 2 0,5-10-326,-1-4 287,3 3 0,4-13 285,2 1 0,4-8 256,6-2 0,0-6 0,0-2 0</inkml:trace>
  <inkml:trace contextRef="#ctx0" brushRef="#br0">20175 1180 8205,'15'-14'0,"0"1"-103,4 4 0,-1-4-79,5 4 1,-4 1 268,5-2 1,0 7-85,4-2 0,-1-1-103,-3 1 1,3-4 155,-4 4 0,-2-5-56,-2 6 0,3-7 0,0 3 0</inkml:trace>
  <inkml:trace contextRef="#ctx0" brushRef="#br0">20602 995 8205,'0'14'0,"-2"-4"10,-2-1 0,2 1 317,-3 4 1,-1 0 374,1 0 1,-6 1-52,2-1-466,2 0 1,-10 5-15,3 0 1,-5 5 30,0-5 1,2 6-106,-7-1 1,0 1-240,-4-1 0,6 1 73,3-6-540,3 0-352,8-5 657,2-6 1,9-3-8,6-10 0,7-5-8,12-9 0,2-3-107,4-6 1,-4-1 55,3 1 0,-3 1 301,-2 3 0,-1 4 38,-3 6 1,1 1 180,-6 4 1,0 2-89,-5 7 80,0 0 0,-6 7 540,-3 2 1,-3 5-305,-2 5 0,-7 5 400,-2 9 1,-8-3-263,-2 3 0,-7 8-102,3 2 1,-4 3-114,-2-3 0,1-2-345,-1-4 1,-4 3-38,0-7 0,0-6-37,4-8 0,1-5-816,0-4 0,5 1 483,5-7 1,3 0-1459,6-9 1909,3-9 0,-1-8 0,-1-7 0</inkml:trace>
  <inkml:trace contextRef="#ctx0" brushRef="#br0">20474 1336 8205,'14'0'264,"0"7"1,-4-6 78,-1 4 151,1-3 1,4 2 937,0 1-913,1 0 1,-1 0-189,0-1 1,-5 7-329,1-1 0,1-2-3,8 1 0,-3 1 0,4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14375 3682 10475,'0'-8'-1924,"6"2"2257,3 6 1,4 1 448,1 4 1,0-2 34,1 7-556,5-7 0,2 8-20,7-6 1,6 1-12,2-1 0,17-4-206,8 4-140,12-3 0,3-2 166,4 0 0,-40 0 1,0 0-28,35 0 1,-33 0 0,1 0 5,3 0 0,1 0 1,2-2-1,2-1-100,10 1 1,0-1-1,-7-2 1,0 1-966,4 1 1,1 1 902,0-1 1,1 1 113,10 2 0,0 0 0,-3-2 1,-1 0 32,-4-1 0,2 1 1,6-1-1,1 1-394,-1 2 0,1 0 1,3 0-1,1 0 315,-5 0 0,0 0 0,6-2 1,1-1 0,1 1 0,-1 0 1,-4-1-1,0 1 21,1 2 1,2 0 0,-21 0 0,2 0-1,0 0 37,-1 0 0,0 0 0,0 0 1,0 0-1,0 0 0,-1 0 7,25 0 0,-1 0 0,-24-1 0,1-1 0,-1 0 27,2 1 0,1-1 0,0 0 1,2 1-1,0-1 0,0 1-261,-1 0 0,0 2 0,0-1 1,0-1-1,0 1 0,0-1 236,1 0 1,1-1 0,0 0-1,5 1 1,2 1 0,-1-2-2,-5-1 0,0 0 0,0 0 0,3 1 0,1 1 0,-1-1-5,1-1 0,-1-1 0,0 1 0,1 2 0,-1-1 0,0 1 2,2-2 0,0 0 1,0-1-1,1 1 0,0 0 1,0 0-43,-1-2 0,0 0 0,0 1 1,-2 0-1,-1 1 0,1 0-143,4 0 1,0 0-1,-1 0 1,-1 0-1,-1 0 1,0-1 166,1 0 0,0-1 0,0 0 1,2 0-1,1 1 0,0 0 5,-2 1 0,1 0 0,-1 0 0,-1-1 0,-1-1 0,0 1 27,3 1 0,-1 0 0,1 0 0,-1 0 0,0 0 1,0 1 2,0-1 1,0-1-1,1 1 1,4 1-1,0-1 1,0 0 1,-3 0 0,0 0 0,0 0 0,-1-1 0,1 0 0,0 1 47,3 1 0,1 1 0,-2-1 0,-6 0 0,-1 0 0,0 0-38,5 0 1,0 0 0,1 1 0,-1 0 0,1 1-1,-1-1 5,1 0 1,-1-1-1,0 1 1,-1 0-1,1 0 1,-1 1-18,-1 0 1,-1 0 0,-1 0 0,-1 0 0,-1 0 0,0 0-1,3 0 1,0 0 0,0 0 0,0 0 0,0 0-1,0 0-5,-3 0 0,-1 0 0,1 0 1,2 0-1,1 0 0,-1 0 10,0 0 1,-1 0 0,0 0 0,-2 0 0,-1 0 0,0 0-22,-2 0 0,1 0 0,0 0 0,3 0 0,1 0 1,0 0 3,-4 0 1,-1 0 0,1 0-1,2 0 1,1 1 0,-1 0 0,-2 0 1,-1 1-1,0-1 1,-1 0-1,-1-1 1,1 1 15,2 0 0,-1 1 0,1 0 0,-3-1 0,-1 0 0,0 0 0,-2 0 1,-1 1 0,0 0 0,2-1 0,0-1 0,0 2-31,-1 1 1,1 0-1,0 0 1,1-1-1,0-1 1,-2 1-6,21 3 0,-2 0 0,-4-3 0,-1 0-71,-1 3 1,-1 0-1,0-1 1,0 1 12,-4 2 1,0 0-1,0 3 1,0-1-759,-4 0 0,-2 1 831,-4 3 0,-2 0 0,-3-5 0,-1 1 0,-3 2 0,0 2 0,0-1 0,0-1 0</inkml:trace>
  <inkml:trace contextRef="#ctx0" brushRef="#br0">15526 4208 7938,'0'14'5,"0"0"-146,0 1 1,0 1 961,0 2 0,0 5-508,0 5 1,0 2-514,0 3 1,0-4-81,0-1 1,0-6 0,0-8-372,0 1 1,0-9 256,0-6 0,5-13 394,0-10 0,-1-11 0,-4-2 0</inkml:trace>
  <inkml:trace contextRef="#ctx0" brushRef="#br0">15569 3853 7938,'14'1'88,"0"4"0,-4 16 663,-1 12 0,-1 9-296,2 10 1,1 2-34,-7 13 1,6-1-405,-5 5 0,-1 6 202,-4 4 1,2-4-246,3-1 1,-4-10 125,4-4 1,1-10-222,-1-4 0,5-11-112,-6-3 0,3-11-352,-3-4 1,0-9 238,5-5 0,-6-5-156,2-5 1,1-9-428,-1-10 0,0-5 1,-5-4 927,0-3 0,0-13 0,0-2 0</inkml:trace>
  <inkml:trace contextRef="#ctx0" brushRef="#br0">15725 4407 7938,'0'-8'242,"0"15"1,0 4-23,0 12 1,5-4 38,0 5 0,1-5-25,-1 5 1,-4-7-625,4 2 241,-3 3 0,-1-6-340,4 3 489,-3-10 0,4 4 0,-6-5 0</inkml:trace>
  <inkml:trace contextRef="#ctx0" brushRef="#br0">15768 4123 7934,'9'-10'-119,"1"1"1,-1 4-46,6-4 1,-1 1 629,0-2 0,5-2-92,0 2 1,6-4 45,-1-5 0,3 3-289,1-3 1,-1 3-174,-3 2 0,-4 2-118,-6 2 0,-4 4 82,-1 6 1,-7 3-16,-2 6 0,-6 7 79,-9 13 0,-5 5-62,-4 4 1,-7 2 35,-3-2 0,8-4 38,7-5 1,0-7 77,4-3 272,-2-3-430,16-8 1,1-8 67,9-10 1,8-4-393,2-5 0,11-2 171,-1-2 1,2-3-52,-2 8 0,-5-6-86,-1 5 1,-5-2 24,1 2 1,-8 4 346,-2-4 0,-6 8 0,2 1 0,-5 2 0,-5-1 0,-3-2 0,-6 6 0,0 0-139,0 5 1,-5 0 138,0 0 0,0 2 523,5 2 0,-1 6 16,1 9 1,0-2 34,0 7 0,0 0-194,-1 4 1,3 5-108,2 0 0,-2 7-397,2-2 1,-7-2 120,-2 2 0,0 0-18,5 5 1,4-2-20,1-3 1,1-4-402,-2-5-39,4-7 220,6-2 1,0-13 10,0-7 0,11-13 168,3-11 0,8-4-112,-3-5 1,7 3 69,-3-3 0,4 3 109,2 1 1,-6 7-6,1 3 0,-7 5 118,2 4 1,-8 4 118,-1 6 92,-7 0 0,3 8 146,-6 6 0,-1 8-166,-4 12 1,-3-3 14,-6 7 0,0 0-77,-1 5 1,3-5-118,2-1 1,-2-3 91,2 4 0,2-7-298,-1 2 0,6-4-56,-2-6 1,2 3-83,-2-7 1,3 0-172,-2-5-203,2 0 130,2 0 52,0-6-113,0-2 394,6-25 0,2 2-66,7-16 0,-1-3 79,0-2 0,2 1 21,3-1 1,-3-4 187,2-6 1,-2 3-81,-2 7 1,1-2 127,-1 7 1,0 6-55,0 8 1,-4 3 272,-1 2 1,-4 5 51,5-1-78,-7 7 1,8-2-5,-7 10 0,3 3-120,-2 6 0,-4 7-59,4 2 1,-2 6-4,2 4 0,-4 5-110,4 9 1,1-1 57,-1 6 0,1 0-144,-1 5 0,-3 0-41,3 0 0,1 3-158,-1-3 0,-1 0 33,-4-15 0,0 3 16,0-12 0,0-6 129,0-8-56,0-4-90,-6-7 0,-2-8 81,-6-9 0,1-5-273,4-5 0,-9-3 245,4-7 0,-3 1-228,3-1 0,-7-4 405,-3 0 0,-3-7 0,-1 4 0,0-7 0</inkml:trace>
  <inkml:trace contextRef="#ctx0" brushRef="#br0">15939 4777 7925,'0'-22'0,"1"3"-40,4 9 0,3-2 22,6 2 1,0-3 129,0-1 0,1 2-63,-1 2 1,0-3 207,0 4-321,0 3 0,-4-1-61,-1 7 0,-5 2 110,0 3 1,-8 7-97,-6 7 0,-4 5 147,-5-5 1,3 1-42,-3-1 0,3-3 31,2 3 0,5-9 24,-1-6-150,7-2 114,-3-2 1,9-6-131,6-4 0,1-9-475,9-5 591,3 4 0,0-13 0,6 3 0</inkml:trace>
  <inkml:trace contextRef="#ctx0" brushRef="#br0">16351 4251 7925,'19'-13'-60,"0"4"0,1-6-120,-1 1 1,2 0 722,2-5 0,6 3-134,-1 2 1,1-5-476,4 0 1,-9 0 24,-5 5-30,3 0 0,-6 4-482,2 1-509,-8 6 532,-4 3 1,-12 7 297,-4 8 1,-2-1 231,-2 0 0,-1 0 0,1 1 0,0-1 0,0 0 0,0 0 0,-1 0 0,3 1 71,2-1 1,-2 0 162,2 0 0,-3 0 215,-1 1 0,2 5-83,2 4 0,-3 4-68,4 6 0,-8 2-333,-2 7 1,0-1 139,4 1 1,1-5-103,0 0 0,1-7 104,4 2-312,-4-9 82,12-3 1,-4-15-50,10-6 1,3-13 6,6-10 1,2-11-113,3-3 1,-2 0 49,7-1 0,-2 2 90,1-2 1,4 5 125,-3 9 1,1-1-107,-1 6 0,-3 2 311,-7 7 1,0 4 433,0 6-194,-6 0 1,-2 8 79,-6 6 1,-6 6-210,-3 9 1,-9 4 44,-1 0 0,0 5-96,5-5 1,0 5-231,0-5 1,4-4 133,1-5 0,6-12-530,-2 2 67,3-9 1,4 0-267,3-10 0,2-4 63,8-10 1,-6-5 204,1-9 0,-1-4-308,5-5 1,-6-1 610,-3 1 0,-3-6 0,-2 1 0,-2 4 0,-3 5 0,-3 0 0,-6-4 0,5 5-262,-1 4 23,7 3 1459,-3 8-893,6 8 1,1 15 99,4 14 1,3 7-101,6 11 0,5-2 28,0 7 1,6-1-92,-1 1 0,3 1-395,1-6 1,1 5-83,-1-5 0,1-1-276,-1-8 0,-1-4 77,-3-6 0,1-4 173,-6-1 0,0-5-229,-5 0 1,-5-2 135,1-2 1,-7-2 331,2-2 0,-5 0 0,-5-5 0,2 4 0,-7-4 0,1 5 56,-5 0 1,-5-3 95,0 3 1,0 1 157,5 7 1,-1 4-131,1 6 1,5 1 364,-1-1 1,2 5-171,-1 0 1,3 0-384,6-5 1,0 0 165,0 0 0,0-4-1282,0-1 1124,0-6 0,0 4 0,0-7 0</inkml:trace>
  <inkml:trace contextRef="#ctx0" brushRef="#br0">16735 3739 7920,'0'14'397,"0"7"-201,0 2 1,-5 6 204,0 4 1,-4 3-260,4 7 0,-6 0-97,1-1 0,4 1-658,1 0 0,4-7 111,1-3 502,0-3 0,6-2 0,2 1 0</inkml:trace>
  <inkml:trace contextRef="#ctx0" brushRef="#br0">16422 4805 7927,'0'8'702,"0"5"1,0-5-215,0 6 0,0 2-143,0 3 1,2-2-127,2 7 0,-2-5-235,3 4 0,-4-5 121,-1 1 1,0-4-2094,0 0 423,0-1 1565,0-6 0,6-15 0,2-8 0</inkml:trace>
  <inkml:trace contextRef="#ctx0" brushRef="#br0">16450 4876 7927,'15'8'233,"-1"6"0,0 2 369,0 8 1,2 1-74,3 8 1,-2-4-136,7-1 1,0-1-326,4-8 1,2-6 94,3-9 1,-3-2-77,4-2 0,-6-2-75,-4-2 0,-4-4-207,-6-7 0,-1-3-73,-3-1 1,-4-7-382,-6 3 1,0 0 64,0 0 1,-11 5 229,-3-1 1,-10 4 94,0 0 1,-3 6 8,-1-1 1,0 3 299,-1-3 0,7 4 124,3 6 0,8 0 497,1 0-202,7 0-139,10 0 0,4 0-95,12 0 0,1-7-128,5-2 0,-1-4-93,0-1 1,1 2 96,-1 2 0,-4-1-158,0 6 0,-7 1 63,2 4 52,-3 0 1,-8 7-173,-4 8 1,-2 0-184,-2 9 1,-2-7-206,-2 2 1,2-3 490,-3-2 0,4-6 0,1-1 0</inkml:trace>
  <inkml:trace contextRef="#ctx0" brushRef="#br0">17190 4137 7939,'0'-8'278,"6"2"1,-3 7-21,7 4 0,-7 9 172,2 10 1,-4 3-209,-1 1 0,-1 2-272,-4 3 0,-5 4 167,-9 5 0,4-5-92,-4-4 0,3-3-477,2-2 0,-5-5 309,0-5 0,4-8-325,6-5 1,4-5 179,-4-5 1,6-11-100,-2-12 0,10-2 114,4-8 1,5 0 77,5-5 1,5 1 72,9-1 0,3 7 90,7 2 0,0 4 140,-1 2 1,1 6-173,0 3 1,-7 5 361,-3 4 0,-4 4-138,-6 6 1,-2 0 439,-7 0 1,-1 13-242,-4 5 0,-2 8 0,-7 2 1,-4 5-89,-5 1 0,-2 7-101,-13 1 0,-1 2-195,-8 9 0,3-8 172,-3 3 0,-2-4-170,2-1 1,-1-12 85,6-2 1,6-12-307,3-3 144,3-6 0,10-14-94,6-4 0,8-9-76,11-4 0,4-3-73,11 3 1,-3-4-1,7 3 0,-6-3 83,1-1 1,-3 6 192,-2 3 1,-1 3-110,-3 2 0,1 6 210,-6 3 105,0 4 0,-11 7 268,-3 3 0,-4 10-193,-1 5 1,-1 9 120,-4 5 1,-8-1-349,-6 0 0,0-5 81,5 1 1,-5-3-417,0-1 0,0-3 179,5-2 0,0-5-555,0-9 333,-1-4 0,3-8 390,2-2 0,-2-11 0,4-7 0</inkml:trace>
  <inkml:trace contextRef="#ctx0" brushRef="#br0">17431 4535 7934,'0'21'0,"-1"-1"136,-4 4 0,2 3 204,-7-4 0,1 9-121,-5 1 1,0 0-460,-1-4 0,1-2 114,0-4 1,6 3-307,3-8 167,-3 1 265,7-11 0,1 5 0,8-5 0</inkml:trace>
  <inkml:trace contextRef="#ctx0" brushRef="#br0">17645 4379 7924,'34'-30'0,"-2"-4"377,6 11 0,0-4-101,4-2 0,1 1 112,0 0 0,-12 1-83,-2 3 0,-10 4-748,0 5 1,-5 1-339,-5 0 232,4 6 0,-13 2 145,0 6 1,-2 0-117,-7 0 0,-5 0 520,-5 0 0,0 4 0,5 1 0,-1 0 0,-5-5 0,-2 0 0</inkml:trace>
  <inkml:trace contextRef="#ctx0" brushRef="#br0">17858 3924 7606,'8'12'-6,"3"-1"455,-6 13 1,-1 1-102,-4 9 1,0 2 41,0 7 0,5 4-87,0 0 0,0 9 34,-5 0 0,0 3-321,0 7 0,1-6 33,4 2 1,-4-5 73,4-5 0,-2-6-144,2-13 1,-3-6-486,2-13 0,0-6 263,0-3 1,-2-5-383,3-5 0,-4-9 242,-1-10 1,0-3-496,0-1 1,-8-2 668,-6-4 1,-2-2 208,-7-7 0,5 1 0,-2-1 0</inkml:trace>
  <inkml:trace contextRef="#ctx0" brushRef="#br0">17773 4350 7111,'-7'22'-401,"6"5"921,-4-3 1,3 7-248,2 3 0,0-3-316,0-7 0,0 1 73,0-6 1,0 5-102,0-5 0,0-5-1008,0-4 1079,0-7 0,0 3 0,0-6 0</inkml:trace>
  <inkml:trace contextRef="#ctx0" brushRef="#br0">17886 4379 7915,'15'14'-432,"-6"-1"302,1-4 1,-1 4 198,5-4 1,5-3-100,0-1 0,2 1-102,-2-1 0,-4-2 121,4-7 11,-3-4 0,5-6 0,1-1 0</inkml:trace>
  <inkml:trace contextRef="#ctx0" brushRef="#br0">18242 3981 7915,'-7'-8'1187,"4"3"-738,-6 10 0,-1 7-87,-4 7 0,2 7-308,2-3 0,-3 4 22,4 2 1,-4-1-97,-1 0 1,0-4-309,0 0 0,6-7 277,3 2 1,2-9-1006,-2-6 406,4-2 288,1-2 1,7-6 76,8-4 0,-6 2 146,1-1 106,-1 6 304,5-4 0,-1 15 213,-4 6 1,-2 2-213,-7 8 1,0 4 165,0 5 0,0 5-130,0-4 0,-5 3-51,0-3 1,0 4-20,5-5 1,-1-5-484,-4-4 0,4-7-434,-4 2-634,3-3 897,2-8 0,0-3-203,0-10 1,0-5 256,0-9 1,5-3 159,0-6 1,4 4 185,-4 1 1,4-3 15,-4-7 0,6 3 153,-1-3 0,2 3-27,3 1 1,-1 1 123,0 0 1,5 4 4,0 0 1,1 5-37,-1-4 0,-3 5 70,3-1-150,-3 3 26,-2 2-23,0 6-44,-6 2 1,-1 8-11,-7 2 1,0 4 141,0 6 1,0 7-142,0 3 0,0-2 20,0 1 0,0 6-110,0 4 1,1 7 102,4-3 0,1 5-134,4 0 0,1 2 61,-6 4 0,4-4-128,-4 3 0,4-2-23,-4-3 1,4 7 63,-4 3 0,5 5 70,-6 5 0,6-4 3,-5 4 1,1-4-25,-1-1 0,-4-5 6,4 0 1,-2-6-265,2 2 1,-4-4 99,4-1 0,-3-1 167,-2 1 0,-7 6 0,0 1 0</inkml:trace>
  <inkml:trace contextRef="#ctx0" brushRef="#br0">3327 8956 8391,'-8'-6'-626,"2"4"870,6-10 0,0 9-13,0-7 1,2 7 105,2-2 1,4 4-105,7 1 1,0 0 220,4 0 1,-1 1-93,5 4 1,1-2-39,5 7 0,-4-6-170,3 6 1,-2-5 48,7 4 0,-3-6-198,-2 2 0,7 1 55,3-1 1,4 0-52,6-5 0,1 0 85,3 0 1,-1 0-102,-4 0 1,-4 0 94,-1 0 0,1 0 25,-5 0 1,-2 0 4,2 0 0,0 0 22,5 0 1,4 0 34,0 0 1,2 0-11,-1 0 0,-4 0 153,3 0 1,-2 0-92,-3 0 0,-1 5 63,-3-1 1,3 1-54,-3-5 0,3 2-28,2 2 1,1-2-71,4 3 0,1-4-2,3-1 1,-3 0-131,-7 0 1,1 0 93,0 0 0,-7 0-91,-3 0 0,3 0 116,2 0 1,3 0-102,2 0 1,6-1 68,3-4 0,4 3-98,0-2 0,0 2 32,-4 2 0,2 0-116,-7 0 1,0-5-10,-4 1 0,1-1 133,4 5 1,7-5-43,7 0 1,-1 1-11,-4 4 1,-2-2 26,-3-3 0,2 4-13,-6-4 0,0 3-23,0 2 0,4 0-14,10 0 0,7 0-208,7 0 0,-2 0 17,-7 0 0,2 0 132,-3 0 1,6-1-103,3-4 1,-33 4-1,0 0 164,3-1 1,0 0 0,2-2 0,-1 0 22,-3-1 0,0 0 1,1 1-1,0 0-21,-4 0 1,1-1 0,5 1-1,2 0 2,2 0 0,0-1 0,0-1 0,-1 1 44,-3 2 1,-1 1 0,0-3 0,0 0 12,-5 3 0,0 0 0,4-1 0,1 1 66,-1 2 0,2 0 0,3 0 0,1 0-33,-2 0 1,-1 0-1,0 0 1,-1 0-28,35 0 1,-37 0 0,0 1-16,-1 2 1,0-1 0,4-1 0,0 1-117,1 3 1,-1 0-1,1-3 1,-1-1 49,-2 1 1,0 1-1,0-2 1,0-1-101,36 0 1,-35 0 0,2 0 62,2 0 1,0 0-1,1 0 1,-1 0 52,-2 1 0,-1-2 0,-1-1 0,-1 0-25,-2 0 1,0-1 146,2-3 1,1 1-314,1 4 1,-1 0-1,3-4 1,0-1 221,-1 4 1,-1-1-1,-4-1 1,0-1-45,32 0 1,4-6 17,-39 6 0,1 1 1,3 0-1,0 1 24,2 1 0,-2 0 1,-2-2-1,-1 1-214,30-2 0,-2 1-162,-7 4 1,1 0 50,-1 0 0,-2 0 9,6 0 1,-6 0-197,2 0 1,-4 1-120,-1 4 0,-5-2-20,0 7 656,-6-7 0,0 6 0,-7-2 0,1 2 0,-2 1 0</inkml:trace>
  <inkml:trace contextRef="#ctx0" brushRef="#br0">13052 6867 8141,'-8'-29'0,"-3"7"-155,7 3-61,-7 3 0,3 2 1379,-7 0 1,0 6-445,-4 3 0,0 4-237,-10 1 1,4 1-299,-8 4 1,-2 4-202,2 10 0,-5 3 68,5 7 0,-5 6 77,5 3 0,1-4-162,8-1 0,6 1 99,8-6 0,4 8-239,6-7 1,1 1 50,4-6 1,5 7-12,8-2 0,3 1 113,3-7 0,3 4-9,-4-3 1,4 1-100,2-1 1,-1 1 103,0-6 1,-1 6-73,-3-1 0,-4 3 59,-5 1 1,-7 2 127,-4 3 0,-4-1-59,-4 6 0,-4-5 128,-7 5 1,-3-6-98,-1 1 1,-5-5 39,5-4 1,2-4 83,7-5 1,-3-3-70,4-2 0,3-2-47,1-4 96,3-2-235,2 4 0,2-6 31,3 0 0,-2 7 21,6 2 1,1 4 51,4 1 1,-1 7-9,-4 2 1,4 10-33,-4 5 1,4 8-11,1 1 1,0 14 537,0 0 1,-4 2-448,-1 4 1,-4-1 295,5 5 1,-2-1-114,1-4 1,-3-9-262,-6-10 0,5-4-126,0-5 0,6-5-351,-2-9 0,-2 1-771,-3-6-1024,4 0 2274,-6-5 0,11 0 0,-6 0 0</inkml:trace>
  <inkml:trace contextRef="#ctx0" brushRef="#br0">13109 6909 8162,'0'8'-231,"0"5"193,0-4 0,2-1 217,3 2 0,7-3-119,7 3 0,6 1-65,-1-6 0,3-2-15,1-8 1,1-4-21,-1-10 0,5-5-244,1-9 1,-1-2 97,-5-3 1,-1 3-260,-3 7 0,-4 1 445,-5 3 0,-8-2 0,0 3 0</inkml:trace>
  <inkml:trace contextRef="#ctx0" brushRef="#br0">13337 6639 8211,'-10'10'0,"1"-1"0,4 2 153,-4 8 1,5 3 53,0 7 0,2 5 228,2 4 1,5 8-165,0 1 0,4 6-55,-4-6 0,6 5-62,-2-5 1,-1-4-232,2-5 0,-1-8 228,5-2 0,1-2 83,-1-12 0,5 3-57,0-7 1,6-4-149,-1-1 0,3-10-93,1-4 1,0-10-125,1-5 1,-5-3-72,-1-1 0,-4-1 259,5 1 0,-7-7 0,4-1 0</inkml:trace>
  <inkml:trace contextRef="#ctx0" brushRef="#br0">13777 6525 8211,'0'-14'-701,"0"0"1385,0 6 0,0 8-180,0 9 1,0 17-279,0 7 0,0 8 37,0 6 1,0 4-102,0 6 1,-4 3-97,-1-3 1,0 3-246,5-8 1,2-5-82,3-4 0,-2-2-344,6-8 1,-6-6-982,2-8 666,-3-3 584,-2-2 1,0-8 334,0-6 0,-7-11 0,-2-8 0,-9-1 0,0 1 0,-1 1 0,4-5 0,1 5 79,0-1 1,4-1 1,1 1 1,6 0 288,-2 5 0,5-1-113,5 1 0,7 0-115,7 0 0,7 0 180,-3-1-322,4 1 0,8-6 0,1-2 0</inkml:trace>
  <inkml:trace contextRef="#ctx0" brushRef="#br0">14062 6938 8339,'6'-10'-430,"4"1"1,2 4 79,2-5 0,5 3 53,0-3 0,2-3 317,-2 4-20,-3 3 0,10-13 0,-3 3 0</inkml:trace>
  <inkml:trace contextRef="#ctx0" brushRef="#br0">14503 6369 8317,'0'14'300,"-5"2"-42,0 3 1,-6 3-139,2 6 0,-4 7 125,-1 3 0,-5-3-478,0-2 0,0 2 93,5-2 1,1-5-67,3-4 0,4-7-233,6 2 431,0-9 1,2-4-63,2-6 1,6 0-76,9 0 0,-2-6 98,7-4 1,-7 3 13,2-3 1,2 2 158,-2-1 1,0 2 186,-5 7 7,0 0 1,-1 7-51,-4 2 1,-2 10-121,-7 5 1,0-2 129,0 2 0,0 1-116,0 8 0,0-3-397,0 3 0,0-4 144,0-6 1,0 3-717,0-7 0,1 0 805,4-5 0,3 0 0,6 0 0</inkml:trace>
  <inkml:trace contextRef="#ctx0" brushRef="#br0">14844 6810 8317,'0'-22'0,"0"3"0,0 3 268,0 2 0,0-1-10,0 1 1,0 5 153,0-1-154,0 7 1,-7-2-188,-2 10 1,1 3-16,-1 6 1,1 7-59,-2 2 1,-1 9 118,6 1 0,1 0-88,4-4 0,0-2-310,0-4 1,1 1 136,4-10 1,3 2-71,6-11 1,2-2 135,3-8 0,-3-9 50,3-10 1,-4-4-55,0-5 0,4-4 7,0-5 1,0-1-21,-5 0 1,-2 5 2,-2 1 0,2-6-146,-2-4 0,3-2 122,1 1 1,-5 2 29,1-6 1,-5 0-11,4-5 1,-6 11 298,2 4 1,-4 9-7,-1-1 1,0 11 248,0 4-40,0 9 0,0 10-145,0 10 1,-4 15 116,-1 8 1,-6 15-40,1 8 1,-1 6-245,2 4 1,-2 4-88,6-4 1,0-3-452,5-1 1,0-5 96,0-5 1,7-5-110,2-9 1,4-9-319,1-10 0,0-10 312,0-4 1,5-5-508,0-5 968,0-9 0,-4-14 0,-1-9 0</inkml:trace>
  <inkml:trace contextRef="#ctx0" brushRef="#br0">15213 6298 10980,'0'-8'88,"0"2"0,2 6-120,3 0 42,-4 0 0,6-2 212,-7-3-58,0 4 34,0-6-41,0 7-235,0 0 1,0 7 129,0 2 1,0-1-7,0 2 1,1 5 94,4 9 1,-3 3-78,2 1 0,-2 2 163,-2 4 0,0 2-29,0 7 0,0-1-372,0 1 1,6-4 95,4 4 1,1-10-697,-2 5 0,5-8 93,1-6 0,-6 1-998,5-6 766,-3-6 602,-3-7 0,-3-8 9,-10-2 0,-4 0 302,-10-5 0,1 1 0,-5-1 0,1-4 0,-2 4 0,-1-4 0,6-1 0,-2-1 18,2 1 1,5 0-73,0 0 1,1 0 356,8-1 0,1 1-121,4 0 1,3 0 575,6 0 1,2-5-271,13 0 1,0-2-176,4 2 1,5 3-72,1-3 1,10 2-368,-2-2 0,7 3 24,-6-3 0,1 3-18,-11 2 0,-1 6-1326,-8 4 1445,3 2 0,-12 8 0,6 2 0</inkml:trace>
  <inkml:trace contextRef="#ctx0" brushRef="#br0">13322 7805 8473,'-14'0'-776,"6"-7"2196,2 6-910,6-5 0,6 7-208,4 4 0,2 8 149,3 6 0,4 11-86,0-2 0,0 10-270,-5 0 1,0 3 114,0 1 0,-4 1-81,-1 0 0,-4-12-88,4-2 0,-5-5-212,0-1 0,3-7-208,-3-7 165,1-5 118,-5 2 0,0-17 61,0-3 1,2-15-216,2 1 1,3-15 62,2 1 0,9-11-381,-4 1 1,3 3 187,-3 2 1,1 4 41,-1 5 0,0 10 596,0 9 1,0 9-177,1 6 0,-1 2 244,0 2 1,0 8-166,1 6 1,-1 7 135,0 7 1,-5 1-60,1-1 0,-1 2 307,6 3 1,-1-7-180,0 2 1,0-4-147,1-1 0,-6-7 50,0-6-79,1-7 1,3 2-5,-4-10 0,2-5 14,-6-9 1,4-3-274,-4-6 0,1-1-223,-1 1 1,-3 1-252,2 3 0,-2-2-74,-2 2 1,0 3-408,0 2 1,0 4-1243,0 0 2269,-6 7 0,4-4 0,-4 4 0</inkml:trace>
  <inkml:trace contextRef="#ctx0" brushRef="#br0">14062 7663 8298,'9'8'0,"1"6"0,-6 2 262,6 7 1,-7-4 168,2 5 1,1 0 327,-1 4 1,1 0-263,-1 1 0,3-7 9,6-3 1,0 0-340,1-5 1,3 2 88,1-11 1,7-2-198,-3-8 1,0-8 84,0-5 1,1-14-330,4-1 0,1-2 141,-1-3 1,-6 2-545,-3-2 0,-8-2-6,-1 7 0,-7 2-259,2 7 0,-5 3 40,-5 7 1,-4 6 812,-10 3 0,-4 10 0,-5 3 0</inkml:trace>
  <inkml:trace contextRef="#ctx0" brushRef="#br0">13408 8743 8263,'0'-14'584,"0"6"0,6 3-266,4 10 1,2 4 153,2 10 0,5 5-98,0 9 1,0 4-80,-4 5 0,-3-1-27,-2-3 1,1 3-212,-7-3 0,7-3 146,-1-2 1,1-9-345,-2-5 0,4-3 11,-3-2 0,-2-6-60,1-4 0,-4-5-221,4-9 0,-1-5 165,2-14 0,2-4-282,-2 0 1,-2-7 186,1 2 1,-1-3 168,1-1 0,3 5-20,-8 4 0,6 3 161,-6 2 1,3 6 459,-2 3-196,-4 9 1,7 4 185,-3 6 0,-2 6-193,6 4 1,-4 9 263,5 4 0,-6-1-153,6 2 0,-5 0-80,4 4 0,-1-6-80,1-3 0,4-3-126,-3-2 0,-3-1-37,3-4 0,-1-2-249,6-7 0,-6-7-321,1-2 0,-1-10 248,5-5 1,-1-4-502,-4-5 1,4 1 339,-4-6 0,-2 7-141,-2-3 0,-4 1 64,-1 5 0,0-2 546,0 11 0,0 5 0,0 4 0,0 7-237,0 16 1,0-1 236,0 17 0,2-4 318,2 3 1,0-4-119,5 0 1,-4-5 271,4 4 1,1-5-112,4 1 1,0-5 291,0-4 0,1 1 295,-1-7-633,6 7 0,-4-9-233,3 3 0,-3-5 110,-2-5 0,-1-5-389,-4-8 0,4 0 130,-4-6 0,-1 5-306,2-4 0,-5 5-112,4-1 0,-6 4-362,2 0 1,-2 1 286,2 0 0,-2 1-490,6 4 1050,-5 3 0,8-1 0,-4-1 0</inkml:trace>
  <inkml:trace contextRef="#ctx0" brushRef="#br0">14389 8644 8158,'9'1'-262,"1"4"1,-1-4 967,5 4 1,-4-3-195,-1-2 0,6 5-346,4-1 1,0 1 48,-5-5 0,6-2-175,4-2 1,-2-4 60,2-6 0,-2-1-546,2 1 1,-4 2 4,-6 2 0,-1-3-224,-4 4 0,3 1 197,-8-1 0,1-1 467,-5-4 0,-6 0 0,-2-1 0</inkml:trace>
  <inkml:trace contextRef="#ctx0" brushRef="#br0">14602 8373 8203,'0'15'203,"0"-1"-41,0 0 1,0 7 94,0 2 0,0 6 142,0 4 0,2-1-110,2 5 1,0-3-249,5 4 0,-4-7-163,4 2 1,-4-3-362,4-1 1,-4-6-458,5 1 940,-1-6 0,5 2 0,1-6 0</inkml:trace>
  <inkml:trace contextRef="#ctx0" brushRef="#br0">14958 8061 8155,'14'0'0,"-5"3"-316,1 6 1,-2 9 477,1 15 1,-1 3 807,-3 7 1,-4 0-676,4-1 0,-3 1-220,-2-1 1,1 1-180,4 0 0,-4-5 146,4 0 1,-2-2-618,2 2 0,-3-5-13,2-9-753,-2-4 901,-2-12 1,0-9 439,0-14 0,0-12 0,0-10 0,0 0 0,0-1 0,0 2 0,0-2 0,0-1 0,0 5 0,0 1-99,0 5 1,5 6 212,0 3 1,6 0 478,-2 5 0,5-4-198,5 9 0,-3 2-2,3 3 1,3 2 9,2 2 0,-2 2-57,2 2 0,-5 0-158,4 5 1,-5 1 75,1 4 1,-4 5-154,0 0 0,-8 6 101,-2-1 0,-5 2-176,-5 3 1,-9 1-28,-9 3 0,-6 5-110,-4 9 0,-2-2-427,-3 2 0,4-3 280,5-1 1,2-8-701,4-7 0,2-7 28,7-12 920,0-3 0,-1-12 0,1-2 0</inkml:trace>
  <inkml:trace contextRef="#ctx0" brushRef="#br0">15427 7947 8126,'8'28'93,"4"1"45,-2-1 1,2 2 767,3 3 0,-6 4-319,1 5 0,-1-4-410,5 0 0,0 0 92,1 5 0,-6-5 20,1 0 0,-2-8-51,1-2 1,4-1 103,-4-8 0,5 5-56,5-5 0,-3-7 138,3-7 0,-2 1-226,2-1 0,-1-2-118,5-8 0,6-2-188,4-8 1,11-5 142,-1-4 1,14-3 200,0-1 1,-2-1-1163,-3 1 926,-6 6 0,1-5 0,-9 6 0,-5 4 0,-3 4 0</inkml:trace>
  <inkml:trace contextRef="#ctx0" brushRef="#br0">1451 3995 8000,'-8'-8'13,"-5"2"1,12 12 226,-4 3 0,3 6-112,2 4 1,2-4-41,3 4 1,2-3-477,8-2 1,-1-1 179,0-4 1,7-2-177,2-7 1,-1-2 144,2-3 1,-6-7 24,0-7 1,1 0 135,-4 5 1,0-1 77,-10 1 19,6 6 20,-9 2 10,-9 19 0,-8 2 251,-14 14 0,-1 6-118,-3 3 0,-5-1-7,-9 6 1,3-5-262,-4 5 1,5-2 195,6-8 1,2 0 179,6-4-11,7-7 221,2-2-486,12-12 0,3-2 80,10-6 1,11-11-60,12-3 1,4-10 78,10 1 0,3-4-364,7-2 0,-2 1 218,-2 0 0,-6 4-485,1 0 1,-7 0 105,-7-4 0,-7 4 411,-3 1 0,-3-1 0,-2-4 0</inkml:trace>
  <inkml:trace contextRef="#ctx0" brushRef="#br0">1536 3895 8091,'-8'-9'-821,"3"-1"615,4 7 1,2-3 577,4 6 1,-2 8-55,7 6 0,-1 8 0,5 11 1,-4 4-110,-1 5 0,-5 2-89,0 4 0,-2-2-22,-2 6 0,0 0-115,0 5 0,0 0-14,0 0 0,0-1 125,0 1 0,0-13-292,0-6 1,0-6 44,0-4 0,-2-7-385,-2-7 116,2 0-314,-11-12 336,5 4 1,-6-12 91,0-4 1,4-1 307,1 2 0,4-7 0,-4 7 0,4-7 0,-4 6 0,1 3 0,-2-3 13,-2 7 0,4-3 13,-7 6 736,1 6-190,0-5-50,0 12-809,6-11 214,2 10 73,6-10 0,0-2 0,0-8 0</inkml:trace>
  <inkml:trace contextRef="#ctx0" brushRef="#br0">1451 4492 8091,'8'0'-222,"-2"2"360,-6 3-192,6-4 1,-4 7-157,3-3-166,-4-3 241,-1 4 241,6-6 458,-4 0-287,4 0 190,-6 0 452,0 0-677,0-6-412,0 4 264,0-4-249,0 6 139,0 0 194,0 6-147,0-4 0,0 10 56,0-2 1,-1 2-23,-4 2 0,-1 2-11,-4 3 1,-2-3-274,2 3 0,-3 2 105,-1-3 0,5 0-1124,-1-9 491,7 4-100,-3-11 847,6 4 0,12-12 0,4-2 0</inkml:trace>
  <inkml:trace contextRef="#ctx0" brushRef="#br0">1664 4350 7675,'8'14'-265,"3"1"556,-6-1 1,4-5-572,-4 1 160,6-7 0,-3 8-145,6-6 0,-5 0 265,1-5 0,-1 0 0,6 0 0</inkml:trace>
  <inkml:trace contextRef="#ctx0" brushRef="#br0">1763 4151 7869,'0'-8'-313,"0"4"433,0 8 1,5 4 204,0 6 0,0 7-60,-5 3 0,4 2 20,1 3 1,0 4-111,-5 0 0,0 7-129,0-2 1,0 1 37,0-1 1,1-2-192,4-2 1,-3-9 90,3 3 0,-4-9-122,-1 0 0,0-8-1082,0-1 555,0-7 121,0-9 0,0-10 264,0-13 0,0-1 280,0-3 0,0-3 0,0-7 0,0 2 0,0 3 0,0-3 0,0 3 0,0 2 0,0-2 0,0 5 0,0-5 0,2 5 0,2-5 0,0 5-8,5-5 0,1 6 100,4-1 1,-5-2 175,1 2 0,2 5-14,3 4 0,2 8 261,-8 2-454,4 0 1,0 15 78,-4 4 0,2 11 123,-6 17 1,0 5-117,-5 9 1,0 4 117,0 6 1,0 0-83,0-1 0,0 6-266,0 0 1,0 4 195,0-4 0,0-1-101,0-4 1,0-13-278,0-6 1,1-8 10,4-6-481,-3-4 526,4-12 1,-6-8-342,0-9 0,-5-10 204,0-5 0,-6-3 346,2-1 0,-4-7 0,-1-1 0</inkml:trace>
  <inkml:trace contextRef="#ctx0" brushRef="#br0">1778 4236 8091,'9'0'95,"1"0"0,-1 0 145,5 0 0,1 0-15,-1 0 0,0 0-328,0 0 1,0 2 115,1 3 0,-6-2-314,1 6 1,-7-4 202,1 5 0,-2-1-138,-2 5 0,-6 1 130,-4-1 0,-2 2-17,-3 3 1,1-4 79,0 4 0,0-3-25,0-2 0,1-4 252,3-1 0,3-6 57,2 2-116,3-3 0,-3-2-30,10 0 1,3 0-26,6 0 1,1 0-6,-1 0 1,0 0-60,0 0 0,0 0-32,1 0-12,-1 6 1,-6 2 49,-4 6 0,-4 7-5,-4 2 1,-4 0 270,-6 0 0,-1 1-78,1 4 0,-5 1 221,0-1 0,0-1-132,5-3 1,5 1 127,-1-6 0,7-5 72,-2-4-320,4-1 0,7-1-305,3-3 0,10-10 110,5-4 0,5-9-686,4-1 1,-2-6 372,7 1 1,-5-3-765,5-1 1103,-6 0 0,9-1 0,-5 1 0</inkml:trace>
  <inkml:trace contextRef="#ctx0" brushRef="#br0">2289 3895 8165,'2'15'159,"3"-1"1,-2 2-328,6 2 1,-4-6 136,5 2 0,-6-5-267,6 1 1,-5-4 172,4-6 1,1 0-64,4 0 0,0-8 101,0-6 1,0 0-228,1-5 1,-6-2 313,1 2 0,-2 5 0,1 5 59,-3 5 0,-6 0 21,0 8 0,0 6 86,0 9 0,-6-2 0,-3 7 1,-4 0 189,-1 4 0,-1 0-24,1 1 1,-5 4-134,0 0 0,0-4-73,5-6 1,0-5-25,0 1 0,4-8-81,1-2 135,6-6-196,-4 4 1,15-18 72,6-4 1,1-4-191,4 1 1,3 2 51,1-3 0,4-2-117,2 2 0,-6 0-62,1 5 1,-2 1-61,2 4 0,-4-4-461,-5 4 555,-1 3 1,-6-2 249,-4 3 0,-2 3 0,-15-10 0,-2 4 0</inkml:trace>
  <inkml:trace contextRef="#ctx0" brushRef="#br0">2403 3867 8074,'0'16'-56,"0"3"0,5 9 156,0 10 0,1 3 391,-1 2 0,-4 1-96,4 3 1,-3 4-149,-2 6 1,0 6-229,0 3 1,1-1 56,4 1 0,-3-9-401,2-5 1,-1-9 301,2-15 1,-3-5-312,3-5 0,-2-8 171,1-5 1,-2-7-49,3-7 0,-4-2 12,-1-13 0,0-5-28,0-4 0,0-6 26,0 1 0,0-3-45,0-2 0,0 5 102,0 0 1,-4 8 3,-1 2 1,-5 1 192,6 8 1,-3 2-131,3 7 1,0 4 487,-5 6-234,6 0 1,-8 6-37,6 4 0,-6 7 14,1 2 0,3 5-45,-3-5 0,7 0-118,-2-5 144,4 0-439,-6-6 116,6-2-23,1-18 0,8-3-9,6-8 0,-2 2 102,-2 7 0,3 0 200,-4 0 1,4 6-113,1 3 0,0 3 286,0 2 1,-4 7-98,-1 2 0,-4 9 103,4 0 1,-4 6-33,5-5 1,-6 5-114,6-5 0,-1-2-120,6-7 1,0-4-279,4-6 1,-1-3 279,5-7 0,1-12 0,5-14 0</inkml:trace>
  <inkml:trace contextRef="#ctx0" brushRef="#br0">2887 3867 8074,'0'20'0,"-7"-2"113,-2 5 0,-2-4-122,1 5 0,-2 0 257,2 4 0,-2 1-161,-3-1 0,3-6-149,2-3 1,-1 2-34,6-2 0,-1-5 158,1-5-301,4-5 0,1 2 90,9-6 0,4-2 1,1-2 0,2-9 85,3-6 1,1-5-214,4 5 1,-3-6 74,-7 1 0,5 2-102,0-1 1,-2 4 233,-7-5 1,2 6 67,-2 0-13,-4-5 1,0 8 12,-6-4 0,0 9 0,0 4 235,0 19 1,-6-2 82,-3 12 1,1 1 71,-2 4 0,1 1-82,-5-1 1,-1 2-114,1 3 0,0-3-96,0 4 0,1-4 90,4-2 0,-4-1-217,3-3 0,4-4 61,1-6-217,4-6 76,1-1 1,6-9-5,4-3 0,2-7-136,2-7 0,5-5 81,0 5 0,0-5-16,-4 5 1,-3 0 71,-2 5 1,2 0-272,-2 0 142,-4 6 294,0 2-14,-6 6 0,0 6 101,0 3 1,-1 4 156,-4 1 1,-1 5-112,-4 0 1,-1 5-16,6-5 1,-4 6-47,4-1 1,-4-2 61,4 2 1,-4-2-56,4 1 0,0 3-128,5-7 0,-2 4-18,-2-4 0,2-5-197,-3-4 109,4-7-96,1 3 1,1-6-71,4 0 0,-3-11 53,2-3 0,3-3-42,-2 3 1,4-5 14,-4 0 1,6 0 215,-2 4 0,2 1-32,-1 0 0,2 1 136,-2 4 1,3-4-14,1 4 0,0 1-75,0-2 1,-4 7 335,-1-1 0,-4 2 60,4 2 333,-5 0-467,2 0 1,-6 2 43,0 2 0,-6 6-152,-4 9 1,-3 1-185,-1 4 1,0 4 54,0 1 1,0-1 64,-1 5 0,1-9-366,0-5 1,0-3 140,0-2 0,4-6-509,1-3 1,5-5 652,0-5 0,-4-16 0,0-9 0</inkml:trace>
  <inkml:trace contextRef="#ctx0" brushRef="#br0">2759 3767 8074,'8'10'325,"-4"-1"1,3-4-42,-3 5 0,1-1-350,-5 5 0,0 2 126,0 3 0,0-2-1422,0 7 1362,0-7 0,0 10 0,0-5 0</inkml:trace>
  <inkml:trace contextRef="#ctx0" brushRef="#br0">2588 4165 8074,'-8'0'-263,"3"0"644,10 0 1,3 0-59,6 0 0,2 0-404,3 0 0,-3 2 59,3 3 0,-3-2-178,-2 6 1,-2-4 88,-2 5 0,1-6-73,-6 6 98,-1-1 0,-4 5-285,0 1 314,0-1 1,-4 0-31,-1 0 1,-4-4 232,4-1 1,0-4-67,5 5 1,0-6 97,0 6 0,0-6-7,0 6 1,6-7-96,4 2 1,-2 1-24,1-1 0,1 4-14,4-4 0,-5 5-96,1-6 0,-5 6 114,4-5 0,-6 6-14,2-2 0,-5 4-19,-5 1 1,2 5 29,-6 0 1,-1 1-39,-4-1 1,-5-3 167,0 3 0,-6-3-134,1-2 0,2 0-4,-2 1 0,5-3-64,-4-2 0,5 1 81,-1-7 1,8 1 293,2-5-305,6 0 1,-2 0-55,10 0 0,4 0 49,10 0 1,3 0 58,7 0 0,4 5-89,0 0 0,6-1-7,-1-4 1,2 0-223,-2 0 1,1-1 86,-6-4 0,2 2-139,-2-7 1,-1 6 46,6-6 1,-7 1-518,3-5 1,-4-5 733,-2 0 0,0-7 0,1 4 0</inkml:trace>
  <inkml:trace contextRef="#ctx0" brushRef="#br0">3398 3995 8504,'7'-10'-6,"2"1"0,4 1-48,1-2 0,5-2 871,0 2 1,2 2-285,-2-1 0,-2 0-713,7-6 0,-7 6-382,2-1-464,-3 7 579,-2-3 0,-6 12 225,-3 4 1,-10 10-333,-5 9 1,-9 1 256,-4 8 1,-4-2 296,-2 2 0,1-2 0,0-3 0,-1-3 60,1 3 0,1-3 289,3-1 0,4-7 1132,5-3-939,7-3 0,5-7-161,13 1 1,2-7-5,17 2 1,1-12-115,8-7 0,3-2-441,-3-7 1,3 4 188,2-5 1,-6 2-782,1-2 0,-4 2 386,3 3 1,-10 8 148,2-3 1,-15 4-389,0 1-243,-9 3 401,1 6 0,-12 0 465,-4 0 0,-7 0 0,-2 0 0,0 0 0,5 0 0,4 0 221,1 0 299,-1 0 104,3 0 412,0 0-688,7 6 1,-4 3 128,-1 10 0,-2-1-94,3 5 0,1 3-68,-7 7 0,-4 3-215,-5 7 0,0 1-175,5 3 0,0-4 119,-1 0 0,1-4-179,0-10 1,6 1-590,3-11 0,-1-5 385,1-5 1,0-7-599,5-2 0,5-13 937,0-10 0,6-11 0,-3-2 0</inkml:trace>
  <inkml:trace contextRef="#ctx0" brushRef="#br0">3697 4251 7984,'8'16'0,"-3"2"0,-4 5 808,-1 5 0,0 5-264,0 0 1,0 5 20,0-5 1,5 5-71,0-4 0,1-1-25,-1-5 1,-2-6-169,6-3 1,1-9-64,4-6 0,5-2-241,0-2 1,2-6 104,-2-4 1,1-14-562,4-4 0,3-10 274,-4 0 1,-2-4-363,-2-6 1,1 6-166,-1-1 0,0 5-1195,-5 5 1906,1 3 0,-1-5 0,0 7 0</inkml:trace>
  <inkml:trace contextRef="#ctx0" brushRef="#br0">4109 3696 8001,'0'-6'7,"0"6"0,5 3 62,0 11 0,6 4 273,-2 10 1,-1 2-163,2 3 0,-7-3-257,2 4 0,-4-6-21,-1-4 0,2 1 156,3-6-628,-4 0 203,5-11 34,-6-2 1,0-14-60,0-6 0,0-8-218,0-11 610,0-4 0,7-12 0,1-1 0</inkml:trace>
  <inkml:trace contextRef="#ctx0" brushRef="#br0">4209 3526 8001,'5'19'-408,"-1"0"1,1 11 550,-5-2 1,0 10 398,0 0 1,0 8-243,0 1 1,0 5-118,0-4 0,2-6-173,2-4 1,-2-6 105,3 1 0,-2-9-676,2-5 386,-4-4-459,12-7 1,-10-5 99,6-12 533,-5-1 0,2-16 0,-6 3 0</inkml:trace>
  <inkml:trace contextRef="#ctx0" brushRef="#br0">4422 3540 8001,'8'14'0,"3"0"-483,-6 1 0,0 5 173,-5 4 0,-7 3 900,-2 1 0,-9 7-179,-1 3 1,1-2-273,3 2 0,1-2-54,0 2 0,0 2-81,-1-7 0,6-5-780,-1-4 414,7-7-78,-3-2 0,6-11 191,0-8 0,2-9 41,2-6 0,4-11 208,6 2 0,2-4 0,3 4 0,-1-1-41,5 1 0,-4 4 41,5 0 0,-5 5 95,5-4 0,-7 5-37,2-1 1,-5 8 175,-4 2-150,2 6-198,-10-4 1,-1 9 95,-5 3 0,-12 2-140,2 8 1,-8-1 157,3 0 0,-2 0 0,2 1 0,3-1-34,-3 0 0,5-5-38,5 1 693,-4-1-442,11 6 1,-4-6 107,6 1 0,6-7-41,4 2 1,4 1-109,5-1 0,-2 1-58,7-1 0,-7-2-153,2 6 1,-4 1-351,-6 4 0,-3 0 221,-6 0 0,0 1-424,0-1 626,-6 0 0,-8 7 0,-8 1 0</inkml:trace>
  <inkml:trace contextRef="#ctx0" brushRef="#br0">4124 4208 8001,'0'10'-62,"0"-1"1,1 0-43,4 6 0,-2 1 309,7 2 0,-6 0-20,6 6 0,-6-6-358,6 6 1,-7-2 92,2 2 1,1-2-266,-1-3 0,0-8-10,-5 3-118,0-3 213,0-3 260,0-1 0,6-20 0,2-3 0</inkml:trace>
  <inkml:trace contextRef="#ctx0" brushRef="#br0">4351 4194 8001,'36'-22'-159,"-2"3"1,0 3-149,0 2 0,2 6 412,-8 3 1,2 4 355,-11 1 0,0 1-336,-5 4 1,-6 4 37,-3 10 1,-3-1-100,-2 5 1,-7 1 111,-2 4 0,-5 1-250,-5-1 1,1 1 83,-5-1 0,0 1-298,0-1 1,-4-4 12,3-1 1,2-7-118,-2-2 0,7-6-32,-2-8 0,3 0 163,2 0 0,5-8 261,-1-6 0,2-6 0,-1-9 0,2 1 0,7-1 0</inkml:trace>
  <inkml:trace contextRef="#ctx0" brushRef="#br0">4323 4279 8001,'8'0'-588,"-2"6"1,-1 2 685,-1 7 1,1 0 383,-5 4 1,0-3-97,0 3 0,0 2-337,0-2 0,-5 0 94,1-5 0,-1-5-336,5 1-419,0-7 367,0 3 0,1-7 49,4-4 1,-2-3 46,7-6 1,-5 4-93,4 1 1,-6 4-94,2-4 406,-3 5 1,-2 4 54,0 10 0,-2 4 176,-3 5 1,-1 3-116,-4 7 0,-2-3 31,2-2 1,2 1 181,-1-6 0,6 0 313,-2-4-476,3-1-51,2-6 1,11-4-191,4-8 0,8-4-149,1-6 1,9-7-185,5-3 0,-3-3 92,-2-1 1,2 0-93,-2-1 0,-1 1 336,-9-1 0,4 1 0,-5-1 0</inkml:trace>
  <inkml:trace contextRef="#ctx0" brushRef="#br0">5062 3696 8046,'6'-14'-1129,"2"1"1474,6 4 1,1-4-83,-1 4 0,0 1-660,0-2 0,0 3-111,1-3 198,-7-3 1,3 10 309,-7-6 0,1 6 0,-5-4 0</inkml:trace>
  <inkml:trace contextRef="#ctx0" brushRef="#br0">5119 3540 8046,'0'14'0,"0"0"103,0 1 1,-5 3 7,0 1 0,-4 7-154,4-3 0,-6 4-117,2 2 1,-4-1 79,-1 1 1,0-1-19,-1 0 0,1-1 100,0-3 1,-5 1-239,0-6 1,0 5 51,5-5 0,4-5-80,1-4 292,-1-7 1,1 3 374,-1-6-287,7 0 0,-3-2 152,6-2 0,6 1-166,4-7 1,2-4-4,3-5 0,5-5-216,4 5 0,3-4 133,1 4 1,-1-2-182,-3 2 1,1 3-5,-6-3 0,3 8 15,-8 2 258,4 6-145,-17-4 0,5 9 143,-6 3 0,0 3-113,0 6 1,-6 6 323,-3 4 0,1 3-64,-2 1 1,7 1 67,-2-1 1,-1-1-122,1-3 1,1 3-107,4-4 1,0-2-120,0-2 1,0-3 105,0-2 0,0-5-877,0 1 400,0-7-503,0 3 1,0-17 188,0-3 714,0-10 0,-7 8 0,-1-4 0</inkml:trace>
  <inkml:trace contextRef="#ctx0" brushRef="#br0">5076 3895 8046,'0'15'-8,"0"-1"1,-1 2 212,-4 2 1,-3 0 180,-6 6 0,0-1-280,-1 6 1,1-6 82,0 1 1,0-7-228,-1 2 1,1 2 62,0-2 1,1-5-288,4-4 0,1-7 125,3 1-504,4-2 0,-6-4 209,7-2 0,2-4 432,3-6 0,-4-7 0,6-1 0</inkml:trace>
  <inkml:trace contextRef="#ctx0" brushRef="#br0">5076 4023 8046,'14'0'-85,"1"0"1,-1 0 151,0 0 0,-1 2 183,-4 3 0,4-2 66,-4 6 146,-2-6-418,5 10 102,-10-5-383,4 0 232,-6-2-112,0-6-488,0 0 1,0-6 0,0-2 0</inkml:trace>
  <inkml:trace contextRef="#ctx0" brushRef="#br0">5247 3824 8026,'9'-9'-328,"1"-1"1,-1 1 871,5-5 0,1 4-91,-1 1 0,0-1-389,0-4 1,5 0 65,0-1 1,0 6 11,-5 0 0,1 1 4,-1-2 1,0 4-80,0 6 52,-6 0 0,-2 6-10,-6 4 0,-1 4 72,-4 5 1,-3 0-57,-6 9 1,-5-1-188,0 11 1,-1 0 116,1 5 0,3-7-147,-3-3 1,-2-3-148,2-2 1,0-5-183,5-4 1,0-5-142,0-5 0,4-2 178,1-7 0,4 0-168,-4 0 0,5-8 120,0-7 1,2 0 431,2-9 0,6 2 0,4-2 0,-2-1 0,1 6 0,1 0 0,4 5 0,0 1 0,0 4 0,2-2 73,3 6 0,-3 0 29,3 5 0,-8 2 172,-2 2 0,-1 0-35,2 5 0,1 1-150,-6 4 1,-1 0 62,-4 0 0,0 0-644,0 1 303,-6-1 189,-2 0 0,-6 0 0,0 0 0</inkml:trace>
  <inkml:trace contextRef="#ctx0" brushRef="#br0">5289 4023 8015,'0'10'104,"0"-1"0,-4 5 265,-1 5 0,0 7-27,5-3 0,0 4-86,0 2 1,-5 1-72,1 3 1,-1-2 42,5 7 0,-5-6-156,1 1 0,-1 2 45,5-2 0,0-5-356,0-4 1,0-11-31,0 1 0,1-9-312,4-1 1,-3-4 144,2-4 0,3-6 168,-3-9 0,3-4-276,-2-11 1,-4 4 245,4-3 0,-2 3 215,2 2 1,-2-1 82,6 1 0,-5 1-4,0 3 0,4-1 74,2 6 0,-2-1 82,1 1 1,1 3 88,4-3 1,-5 8 155,1 1 338,-1 1-145,5-5-440,1 6 1,-6 3 0,1 10 0,-7 0 16,1 9 0,-2 3 23,-2 12 0,-2-1-25,-2 0 1,2 2-77,-3 4 0,4-3 52,1 7 0,-5 0-371,0 5 0,1-5 119,4-1 1,0-5-563,0 1 1,0-4-50,0-6-511,0-2 883,0-13 0,0-3 350,0-10 0,-7-3 0,-1-6 0</inkml:trace>
  <inkml:trace contextRef="#ctx0" brushRef="#br0">5275 4236 8014,'14'-1'179,"1"-4"1,-6 4 21,1-4 1,-1 3-121,5 2 1,1 0-1,-1 0 1,-5 0-64,1 0 78,-7 0-228,3 7 0,-7 0-38,-4 8 0,-3 4 115,-6 0 1,-2 4-106,-3-4 1,2 5 67,-7-5 1,7 0 116,-2-5 1,3 0-53,2 1 1,6-6 179,3 0-118,3-5 1,4 2 18,3-6 1,3 0-4,6 0 1,0-5-22,0 0 0,2-4-65,3 4 63,-3 1 1,4-1-60,-5 0 1,-6 0 46,0 5 113,-5 7 0,2 1-17,-6 6 1,-2 2 165,-2 2 1,-3 3 85,-2 3 0,1-2-100,3-3 1,4-3-447,-4 3 226,3-10-332,9-3 1,1-6 94,6 0 193,0-12 0,0-4 0,0-13 0</inkml:trace>
  <inkml:trace contextRef="#ctx0" brushRef="#br0">4507 4208 7978,'-7'6'0,"2"4"0,2 2 71,-2 3 0,3 5 153,-2 4 1,4 4-154,4 6 1,0 2-1100,5 7 1028,0-1 0,12 1 0,1-1 0</inkml:trace>
  <inkml:trace contextRef="#ctx0" brushRef="#br0">5972 4165 8115,'-8'-6'-76,"-5"5"76,12-12 1,-6 10 861,7-7-174,0 7-1448,0-10 415,0 12-868,7-5 1213,-6 6 0,6 12 0,-7 4 0</inkml:trace>
  <inkml:trace contextRef="#ctx0" brushRef="#br0">5887 4322 8115,'6'8'-614,"2"-2"306,6-6 1,-5 0 307,1 0 0,-1 0 0,6 0 0</inkml:trace>
  <inkml:trace contextRef="#ctx0" brushRef="#br0">6654 3611 8236,'0'-27'0,"0"3"0,0 4 180,0 6 1,0 4 458,0 1 339,0 6-659,0-4 1,0 9-70,0 3 0,5 9-108,0 9 0,0 6 108,-5 4 0,0 3-771,0 7 1,-5 0 399,0-1 1,-4 1-501,4 0 1,-5-5-54,6-1 0,-7-7-1073,1-1 1747,-3-7 0,-1-1 0,0 1 0</inkml:trace>
  <inkml:trace contextRef="#ctx0" brushRef="#br0">6526 4066 8236,'0'-14'-389,"7"-2"403,2-3 0,9 3 78,1-3 1,6-1-67,-2 1 0,3 0-34,-3 5 0,4-1 145,-3 1 1,-3 6 400,-2 3-397,3 4 1,-7 7 45,4 4 0,-9 10 23,-5 9 0,-4 5 176,-1 9 1,-1 1-135,-4 4 0,2-4 53,-7 3 1,7-3-312,-2-1 1,4-5 142,1 0 0,0-13-554,0-1 286,6-7-37,2-2 0,6-9 84,0-6 0,-4-6-347,-1-9 0,-5-5-99,0-4 1,3-3-251,-3-1 0,1-1 76,-5 1 1,0-2 703,0-3 0,0 3 0,0-11 0,0 4 0</inkml:trace>
  <inkml:trace contextRef="#ctx0" brushRef="#br0">6910 3838 8236,'14'-28'-342,"1"0"1,0 4 169,4 0 0,-1 7 603,6-2 0,-1 1-64,6 0 0,-6 3-267,1 1 1,0-3 78,4 7 0,-4-6-134,0 7 0,-7 3 127,2 1 0,1 3-187,-1 2 1,0 0 44,-4 0 0,-1 0-90,0 0 0,-5 8 133,1 6 1,-7 4 5,2 10 1,-4-1 87,-1 11 0,0 1-99,0 9 0,0 2 201,0 7 0,0 0-93,0 0 1,0 6-300,0 4 0,0-3 163,0 3 1,0-7-154,0 1 0,0-9-38,0-4 1,0-6 82,0-4 0,0-9-159,0-10 1,0-3-172,0-2-34,-6-6 1,-2-4 75,-6-8 1,0-6-184,0-9 0,-1-3-407,1-6 946,0-7 0,-7-8 0,-1-7 0</inkml:trace>
  <inkml:trace contextRef="#ctx0" brushRef="#br0">7038 3895 8207,'-5'-22'-277,"1"3"1,-1 3 403,5 2 1,11 5 229,3-1 0,5 7-340,0-2 1,-1-1 47,5 1 1,-4-1-507,5 1 1,-7 4 199,2-4 1,-8 5-617,-1 5 857,-7-4 0,3 18 0,-6-3 0</inkml:trace>
  <inkml:trace contextRef="#ctx0" brushRef="#br0">7081 4023 8207,'-6'14'-371,"4"5"461,-3 0 0,4 0 353,1-4 0,4 4-186,1-1 1,5 1-65,-6-4 0,1-1-230,-5 0 0,0-4 242,0-1-215,0-6 1,0 5 85,0-3 1,-1-4-167,-4 4 1,2-5-87,-7-5 0,7-3-134,-2-6 0,4-5 155,1 0 1,1-6-33,4 1 1,3-1 13,6 1 1,5 4 19,0 6 0,2-1 217,-3 1 1,-2 6-174,3 4 0,-3 2 290,-2 2 0,0 2-68,1 2 1,-7 4 230,-4 6 0,-2 1-95,-2-1 1,0 5-14,0 0 1,-2 5-154,-2-6 0,-4 6 59,-7-5 0,1 5-620,0-5 1,0 0 253,0-5 1,4-1-1026,1-4 1249,5-3 0,-2-6 0,6 0 0</inkml:trace>
  <inkml:trace contextRef="#ctx0" brushRef="#br0">7664 3995 8191,'19'0'-5,"0"0"0,1 0 376,-1 0 1,-3 0-55,3 0 1,1 0-356,-1 0 0,0 0 128,-4 0 1,-1 0-339,0 0 0,-4 5-553,-1-1 801,-6 1 0,10-5 0,-5 0 0</inkml:trace>
  <inkml:trace contextRef="#ctx0" brushRef="#br0">7877 3867 8178,'6'-8'0,"2"2"59,7 6 1,-1 0 115,0 0 0,0 0-61,0 0 0,5 1 51,0 4 0,5-3 151,-5 2 1,5 4-135,-5 2 1,0-2 43,-5 1 0,-2 1-116,-2 4 0,-4 5-127,-6 0 0,-6 4 21,-4-4 1,-9 7-292,-4-3 1,-7 3-606,1-3 1,-5 3 91,10-8 800,-6 1 0,8 2 0,-7 1 0</inkml:trace>
  <inkml:trace contextRef="#ctx0" brushRef="#br0">8360 3710 8063,'0'19'232,"0"0"0,0 8 68,0 2 0,0 4 0,0 5 1,0 1-197,0-6 1,-1 5 75,-4-4 1,2-3-379,-6-7 0,4-4 248,-5-5-509,7-1 1,-5-6 89,3-4 1,4-4-171,-4-4 1,4-6 0,1-9 1,4-3 537,1-6 0,12-7 0,-1-1 0</inkml:trace>
  <inkml:trace contextRef="#ctx0" brushRef="#br0">8446 3483 8063,'0'14'435,"5"8"-285,-1 7 0,1 6 628,-5 7 0,0 9-229,0 6 1,-2 1-344,-2 8 0,2 1-413,-3 4 1,4-2 166,1-2 1,0-6-280,0-9 1,0 1 346,0-11 0,0 1-842,0-15 0,5-2 412,-1-12 1,3-6-234,-3-4 0,-2-10 124,3-8 1,1-11 188,-1-9 0,-1-5 322,-4 1 0,0-3 0,5-3 0,0-4 0,0-2 0</inkml:trace>
  <inkml:trace contextRef="#ctx0" brushRef="#br0">8503 3995 8063,'1'-22'0,"4"3"194,-3 9 53,4 4 1,-1 19 125,-1 6 0,1 6-116,-5 3 1,0-1-121,0-3 0,0 1-393,0-6 0,2 0 221,2-5-715,-2-6 1,11-2 202,-4-6 547,-3 0 0,7-12 0,-5-4 0</inkml:trace>
  <inkml:trace contextRef="#ctx0" brushRef="#br0">8574 3625 8063,'14'-14'0,"0"1"-255,0 4 0,5-2 314,0 6 1,7-6 486,-3 2 1,4 1-540,2-2 1,-6 5 78,1-4 1,-7 6-159,2-2 1,-8 3 54,-1 2 0,-7 2-104,2 3 0,-7 3 121,-7 6 0,-4 2-87,-15 3 1,2 3-10,-7 6 0,-2-4-80,2 0 0,2-7 229,7 2 1,3-3 168,7-2 0,2-5 139,2 1-285,4-7 0,14 3-221,6-6 1,2-6 137,7-3 0,6-9-158,4-1 0,0-4-168,-4 4 0,-3-5-681,-2 5 1014,-3 0 0,-7-2 0,0-1 0</inkml:trace>
  <inkml:trace contextRef="#ctx0" brushRef="#br0">8787 3540 8063,'-8'6'-389,"3"4"0,2 2 653,-2 3 0,4 3 21,-4 1 1,2 2-301,-2-2 1,2-2 85,-6 7 1,4-7-77,-5 2 1,1 2 59,-5-2 0,-1 6-161,1-1 0,0-2 71,0 2 1,1-7-45,4 2 0,-2-3-268,6-2 212,0-6 1,7-2 52,2-6 0,6-11 40,9-3 0,3-10-219,6 1 1,-1-3 115,-3 3 0,1-3 75,-6 7 0,0 2 46,-5 7 0,-4 4 250,-1 6-95,-5 0 1,2 8 198,-6 6 1,-2 7 8,-2 7 1,-4 7-73,-7 3 0,1 3 293,0 2 1,0-5-174,0-1 1,6 0-123,3 1 1,-1-5-129,1-9 1,0 1-348,5-6-513,0 0 494,0-11 81,0-2 0,5-17 12,0-3 1,6-8-261,-2 3 0,-1-7 106,2 3 1,-3-3-25,3 3 1,3-4 209,-4 3 1,4 2 17,1-2 1,0 1 19,0-6 0,5 5-76,0 1 1,0 5 200,-5-1 1,-4 4-88,-1 0 1,1 8 217,4 2 0,-4-2 74,-1 3-75,-6-1 1,3 11-8,-6 4 0,0 9 130,0 4 0,0 6-20,0 4 1,-1 3-115,-4 7 0,2 0 112,-6-1 1,5 1-69,0 0 0,2-2-307,2-3 0,-2 1 83,-2-6 1,2 0-348,-3-4 0,4-7 67,1-3 0,-5-8-79,0-2 1,-1-5 53,1 0 0,-1-4-66,-4-4 0,-2-3-225,2-2 0,-2-4 598,-2 4 0,-5-9 0,0-1 0,0-1 0,4 1 0,-5-3 0,-2-7 0</inkml:trace>
  <inkml:trace contextRef="#ctx0" brushRef="#br0">8744 4208 8063,'0'-19'-51,"0"0"1,7 0-11,2 5 0,4 1 32,1 4 0,0-4 175,0 4 1,5-4-179,0-1 1,0 1 193,-4 4 120,-1-4-13,0 12-145,-6-6 0,-2 14-77,-6 2 1,-1 8 65,-4 2 1,-3 5-126,-6-5 0,0 5 116,-1-5 1,3 4-133,2-4 1,-1-4 202,6-6-599,1-6 198,4 3 0,6-12 4,3-3 1,6-10-438,4-5 0,-4-3 659,4-1 0,3-7 0,1-1 0</inkml:trace>
  <inkml:trace contextRef="#ctx0" brushRef="#br0">9100 3597 8063,'14'-7'-373,"2"1"261,3-3 1,-2 1 699,7 3 1,0 2-149,4-7 0,2 6-373,3-6 0,-3 5-192,3-4 0,-9 6-169,-5-2 0,-3 3-892,-2 2 886,-6 0 0,-3 2-143,-10 3 1,-5 3 442,-9 6 0,4 0 0,-12 7 0,5 1 0</inkml:trace>
  <inkml:trace contextRef="#ctx0" brushRef="#br0">9270 3654 8063,'-14'14'0,"2"0"85,2 0 1,-1 0 107,6 1 1,1-1 172,4 0 1,0 0-61,0 1 1,-2 5 6,-3 4 1,-3 3-152,-6 1 1,5 1 29,-1-1 0,-1 0-81,-8 1 1,5-2-184,0-4 1,-1-1-268,6-3 0,1-3 200,-1 3 1,5-8-959,0-1 469,2-7 91,2 3 407,0-18 1,6-3 54,4-8 0,3-4-72,1 3 1,5-3-33,0-1 0,6-1 286,-1 1 0,3 1-19,1 3 1,-4-1 144,-1 6 0,-5 0-71,1 5 0,-8 5 604,-2-1-243,-6 7-275,4-3 1,-7 7-363,0 4 0,-8 3 85,-6 6 0,-7 5-121,-7 0 1,4 6 59,0-1 0,7-4 14,-2-1 1,9-3-1,6-2-124,-4 1 1,6-6 38,-3 1 122,10-7 1,3 3 25,6-6 1,5 0 109,0 0 0,0 0 1,-5 0 1,5 0-110,0 0 0,0 0 43,-5 0 1,1 0-22,-1 0 1,-5 0-73,1 0 98,-7 0-237,3 0 1,-6-2-34,0-2 0,-1 1-156,-4-7 0,2 1 70,-7-6 1,6-4 52,-6 0 0,2-6 266,-1 2 0,-2-9 0,6-1 0,-6-7 0,1 2 0,-2-3 0,-2-1 0</inkml:trace>
  <inkml:trace contextRef="#ctx0" brushRef="#br0">9270 3497 8063,'0'-8'-703,"5"8"492,0 10 1,1 9 1022,-1 4 0,1 9-253,4 1 0,7 7-325,-3-2 0,4-4-152,-4 0 1,5 0-222,0-1 1,6-6-98,-1-8 1,1-3-328,-1-2 1,1-6 145,-6-3 1,0-3 135,-5-2 281,0 0 0,1-7 0,-1-1 0</inkml:trace>
  <inkml:trace contextRef="#ctx0" brushRef="#br0">9583 3639 7665,'-8'7'-133,"0"1"709,4 6 1,0 6-140,-5 4 0,1 0-540,-1 4 1,-4-3-4,4 9 0,-4-4 80,-1-2 0,4-4-90,1-1 0,1-5 60,-2 1 1,2-5-1099,4-5 669,2-2 485,-4-7 0,-1-13 0,0-3 0</inkml:trace>
  <inkml:trace contextRef="#ctx0" brushRef="#br0">9455 3412 8063,'2'-8'0,"3"3"0,-4 5 222,4 5 1,1 5-12,-1 8 1,0 6 28,-5 9 1,0-1-784,0 6 0,0-5 285,0 5 0,-5-5 258,0 5 0,-6 0 0,3 5 0</inkml:trace>
  <inkml:trace contextRef="#ctx0" brushRef="#br0">9299 4066 8063,'0'14'420,"0"0"0,-5-3-25,0 4 1,-4-3-119,4 12 1,-6-5-29,2 5 1,-4-1-17,-1 6 0,4-7-190,1-3 1,6 1 160,-2-1-290,3 0 0,2-9-190,0-1 1,2-7-308,3-2 0,3-7-119,6-7 0,0-5 302,0 0 1,0 0 135,1 5 1,-6-3-199,1 3 899,-7-4-394,9 17 1,-8-6 163,5 7 1,-6 8 90,2 6 1,1 1 262,-1 4 1,6 1-219,-1-1 1,1 5 577,-2-5-998,10 0 0,-10-7 75,10-2 0,-3-4-111,-2-6 0,1 0 38,-1 0 0,-6-6-505,-3-4 0,-4-2-78,-1-3 0,0 1-100,0 0 0,-6 0 758,-4 0 0,-2-1 0,-3 1 0,1 0 0,0 0 0,0-1 0,0 1 0,4 2 0,1 2 0,5-2 0,0 2-77,8-3 1,9 1 274,6 2 1,5-2 92,-5 2 0,6-2-144,-1-3 1,1 7-105,-1 4 0,1-3 35,-6 3 1,0-1 21,-5 5 1,0 1 320,1 4 0,-6 0-133,0 9 0,-5-1 270,0 11 0,-4-1-296,-4 6 0,-4-1-276,-6 0 0,-1 1 265,1-1-251,6-6 0,-4 5 0,4-5 0</inkml:trace>
  <inkml:trace contextRef="#ctx0" brushRef="#br0">10109 3398 8021,'0'-8'25,"-6"2"1,-2 17 394,-6 3 0,0 9-127,-1 1 0,-5 8-107,-4 1 1,-3 2-93,-1-2 1,-1-2 85,1 7 1,0-6-308,-1 1 0,2 2-130,4-2 0,2 0-137,7-4 1,4-6-205,1 1 0,6-7 282,-2 2 0,-1-8-525,1-1 841,0-7 0,11 3 0,2-6 0</inkml:trace>
  <inkml:trace contextRef="#ctx0" brushRef="#br0">9910 3725 8021,'14'0'0,"1"0"-113,-1 0 1,-2 1 119,-2 4 1,1 8 749,-6 6 1,0 12-216,-5 2 1,0 4-365,0 5 1,0-7-60,0 8 1,-5-8-145,0 2 1,0-7-85,5-1 0,0-2 139,0-8 0,0 4-1422,0-4 1014,7 0 1,-1-9-485,3-1 0,2-7 862,-6-2 0,6-7 0,-3-7 0</inkml:trace>
  <inkml:trace contextRef="#ctx0" brushRef="#br0">10123 3710 8021,'15'-9'-108,"-1"0"0,5-1-155,0-4 1,0 0 299,-5-1 1,0-4 84,0 0 0,1 1-680,-1 3 0,-5 6 558,1-1 0,-7-5 0,3-8 0</inkml:trace>
  <inkml:trace contextRef="#ctx0" brushRef="#br0">10294 3412 8021,'8'2'-65,"-3"2"200,-4 4 0,-1 6 124,0 1 1,0 0-97,0 4 0,0-3 28,0 3 1,-1 3-189,-4 2 1,-1-2 137,-4 2 0,-2-5-326,2 4 0,-3-4 150,-1 5 0,2-5-467,2 5 0,-3-7 0,4 2-596,-4-3 812,-1-2 1,5-6 285,-1-3 0,7-4 0,-3-1 0,7 0-89,4 0 1,-2 0 31,7 0 1,-6 2 528,6 3 0,-7-2-113,2 6 0,1 2 4,-1 8 0,1-1-13,-1 5 1,-4-4 123,4 5 0,-3-2-323,-2 2 1,0 3 59,0-4 1,0-1-318,0 2 0,0-7 78,0 2 1,0-3-754,0-2 375,0-6-151,0-1 285,0-7 1,0-7-108,0-2 1,5-10 57,-1-5 1,6-9 90,-6-5 1,6-3 181,-5-2 0,6-4-80,-2 0 0,-1-1 129,2 6 0,-2 5-1,1 4 0,2 5 245,-6 4 0,4 3 49,-4 7 0,4 5 703,-4-1-616,0 7 0,0-2-68,-1 10 0,6-2-78,-5 7 0,-1 6-44,-4 7 1,5 4-117,0 1 1,0 2 118,-5 4 1,0 2-285,0 7 0,0-5-76,0-1 0,0-5-120,0 1 0,-5-3-181,0-1 0,0-7-37,5-3-172,0-3 199,-6-2-89,-2-6 356,-6-2 1,0-11 209,0 1 0,4-8 0,1 3 0,-1 1 0,-4-1 0,0-1 0,-1-4 0,3-5 0,2 0 0,-1 0 0,7 5 0,-1-7 146,5-1 0,0 0 100,0 3 0,1 8 133,4 2 0,3 5-85,6 0 1,0-3-167,1 3 0,-6-1-238,1 5 142,-1 0 1,1 6-92,-1 4 0,-6-2 62,2 1 0,-5 1-143,-5 4 1,2 0 70,-6 0 0,-1 0 12,-4 1 162,0-1 25,-1 0-26,1-6-47,6 5-31,2-12 11,6 5 1,2-6-33,2 0 0,4 5 22,6 0 1,-4 1-71,-1-1 0,-1-2 16,2 7 0,-2-6 33,-4 6 1,-2-1 47,3 6 1,-4-1-46,-1 0 0,-6 0 196,-3 0 1,-4 2-109,-1 3 1,-1-3 158,1 3 1,0-5 36,0-4-15,0 2 0,1-9 108,3 7-300,4-7 1,8 3 13,2-6 0,4-1-75,7-4 1,5-3-226,4-6 1,3-2 76,1-3 1,5-3-595,0-6 0,7-1 313,-2 1 1,3-1-946,2 1 1175,-1-1 0,-5 1 0,-3 0 0</inkml:trace>
  <inkml:trace contextRef="#ctx0" brushRef="#br0">11033 3298 8073,'-4'14'-241,"-1"1"0,0 0 390,5 4 1,-1-1-112,-4 5 0,3-4-273,-2 5 1,-3-7-74,2 2 308,-6-3 0,4 5 0,-8 1 0</inkml:trace>
  <inkml:trace contextRef="#ctx0" brushRef="#br0">10877 3469 7987,'0'14'-214,"0"2"-150,0 3 1,5-2 1000,-1 7 0,3-5-229,-2 4 0,-4 1-260,4 5 1,-4-6-7,-1 1 0,0-5-156,0 5 0,0-7-50,0 2 1,0-8-542,0-1 37,0-7 87,0 3 1,0-8 47,0-2 1,0-1 208,0-9 0,5 3 224,0-8 0,0-3 0,-5-1 0,0-5 0</inkml:trace>
  <inkml:trace contextRef="#ctx0" brushRef="#br0">10948 3611 7987,'6'-22'0,"2"0"-41,7 3 0,-1 3 37,0-3 0,7 3 190,2 2 0,4 0 39,1 0 1,1 1-283,-1 3 1,-1-1 117,-3 7-98,3-1 0,-11 5 202,3 0-408,-10 0 1,-3 6 76,-6 4 0,-8 7-43,-6 2 1,-6 2-254,-9-2 1,-1 1 190,-3 4 0,1 3 271,-5-4 0,5-1 0,-1 2 0,4-6 0,6 0 0,-1-2 99,10-2 248,-4-6-170,10 5 1,2-11 68,6 2 0,6-2 118,9-2 1,0 0-82,4 0 1,2-2-246,3-2 0,3 2 96,-4-3 1,2 4-293,-1 1 82,-3 0-143,-7 0 0,-6 6 84,-3 3 1,-12 4-52,-7 1 0,-5 2 163,-5 3 1,-2-2-24,2 7 0,3-6 156,2 1 1,4-4-92,0 0 0,7-6 266,4 0-214,2-5 0,4 7-28,2-7 0,4 1-4,7-5 0,5 0-13,4 0 0,7 0-49,3 0 1,-1 0 53,-5 0 1,-1 6 49,-3 4 1,-4-1-68,-6 6 1,-4-4 225,-1 8 1,-5-4-64,0 0 1,-8 0 90,-6 4 1,-7-3-10,-2 3 0,-7-5 71,3-4 1,-2 1-203,1-6 0,-3 4 56,3-4 1,4 0-196,1-5 1,3 0 99,2 0 0,4-7-338,1-2 0,6-5 52,-2-5 0,10 1-83,4-5 1,10 0-32,5 0 0,7-4-261,3 3 1,0-1-138,-1 1 0,2-3-42,3 4 751,-3 2 0,0-12 0,1 3 0</inkml:trace>
  <inkml:trace contextRef="#ctx0" brushRef="#br0">11488 3554 7987,'0'16'-273,"0"3"0,0 0 1008,0 9 0,0-2-515,0 7 0,0-8-366,0-1 0,0-1-267,0 6 1,0-1 213,0 1 1,0-6-373,0 1 1,5-7 79,0 2 491,0-9 0,-5 2 0,0-4 0</inkml:trace>
  <inkml:trace contextRef="#ctx0" brushRef="#br0">11531 3696 7987,'14'-28'0,"0"6"76,1 3 1,4-2 168,0 2 1,6 0-62,-1 5 1,9-5-54,5 0 0,-4 0-32,0 5 0,0 0 74,0 0 0,-3 4-2,-7 1 0,1 5 28,-6 0 0,-5 2-309,-4 2 32,-7 6 0,3 7-111,-6 6 1,-6 6-281,-4-1 1,-4 3 248,-5 1 1,-1-4 138,-4 0 1,-3-2-25,3 2 1,-2-4-40,-3-6 0,1 0-106,-1 1 1,6-7-69,-1-4 1,2 3 36,-2-3 0,4 1 281,5-5 0,1 0 0,0 0 0,4 0 430,1 0-402,6-6 1,-4 3-43,7-7 0,7 1 322,2-6 1,4 4-27,1-3 0,7 3-120,2-8 1,6 2-132,4-2 1,-3 1-190,3-5 0,-4 5 3,-6-1 0,-2 2-260,-7-2 0,-1 8 415,-4-3 0,-3 3 0,-6-3 0</inkml:trace>
  <inkml:trace contextRef="#ctx0" brushRef="#br0">11744 3241 7987,'-9'0'0,"-1"0"0,7 8 526,-2 6 1,2 9-123,-1 10 0,2-2-209,-3 7 1,-1-5-84,1 5 0,-1-6-227,1 1 0,2-3 29,-7-1 0,3-1 171,-3 0 1,-1-1-461,6-3 1,-1 1 220,1-6 0,2 0-983,-6-5 425,5 1 12,-2-1 559,6-6 1,2-8 194,2-10 0,1-2-125,9-3 0,-3 1 121,8 0 1,-1 0 90,1-1 0,-3 6 6,2 0 1,-2-1 19,-1-4 0,-1 0-72,0-1 0,-6 6 568,-3-1-367,2 7 1,-5-5 171,3 4-305,-4 2 1,-5 2-23,-1 10 1,-11 2-213,2 2 1,-3 2 159,2 3 0,1-3-299,0 3 0,0 1 117,-1-1 1,1 0-221,0-4 0,5 4 115,-1-1 0,2 1-13,-1-4 1,-4-1 118,4 0 1,-4 0 114,-1 1 1,-1 3 34,1 1 0,0 5-86,0-5 0,0 2 93,-1-2 1,3-4-14,2 4 114,-2-3 1,10-6 154,-3-1-86,4-6 1,1 2-33,0-10 1,6 0 130,4-9 0,4 3-311,5-8 1,-2-1 129,7 1 1,1-5-255,8 5 0,-1-5 85,6 5 1,0-1-60,4 1 0,-4 3-46,0-3 1,-6 3-80,1 2 1,-3 2 184,-2 2 0,-6-1-33,-3 6 0,-8 1 245,-1 4-172,-7 0 1,2 0 80,-10 0 0,-3 11-43,-6 3 0,-2 8-6,-3-3 0,-3 6 48,-6-1 1,-5 3 85,-1 1 0,0 1-61,0-1 1,3 0 128,-7 1 1,6-2-305,-1-4 1,3 4 110,2-3 1,6-2-284,3 2 1,3-7-1,2 2-1481,6-3 1698,1-8 0,7 4 0,0-4 0</inkml:trace>
  <inkml:trace contextRef="#ctx0" brushRef="#br0">11901 4052 7987,'14'1'378,"0"4"1,0-2-169,1 7 1,0-1 798,4 5 0,-1 1-418,5-1 1,-5-5-447,1 1 0,1-2-438,-1 1 0,5-3 293,-5-6 0,6 7 0,-3 1 0</inkml:trace>
  <inkml:trace contextRef="#ctx0" brushRef="#br0">6015 5161 7843,'14'0'-251,"-5"-2"804,1-3 1,1 4-269,8-4 0,-2-1-382,7 1 0,0-5-20,4 6 0,0-6 80,1 5 1,-5 1-835,-1 4 648,-5 0 0,1 1-294,-10 4 0,-3 3 517,-6 6 0,-12 0 0,-4 1 0</inkml:trace>
  <inkml:trace contextRef="#ctx0" brushRef="#br0">6143 5232 8286,'-8'9'-62,"3"1"0,3-6 184,2 6 1,-1 4 119,-4 5 1,3 6-39,-2-1 1,2 3 31,2 1 1,0 2-182,0 3 1,-5 4 112,1 5 0,-1 6-26,5-1 1,0 7 72,0-2 0,-5-1-218,0 1 0,1-2 39,4 2 0,0 2 50,0-7 1,0 7 36,0-2 1,-2 8 20,-3 2 0,4 0-54,-4-6 1,3 1 35,2 0 1,0-6-95,0-4 0,0-3 88,0-1 0,0 0-135,0-1 1,0-5 79,0-4 0,0 1-39,0 0 0,0-3 44,0-7 0,2 1-1,3-6 0,-4 5 33,4-5 0,-3 0-40,-2-5 1,1 0 205,4 0-99,-3 1-70,10-1 0,-4-5-34,6 1 1,1-7-16,-1 2 1,6-5-228,4-5 1,3-3 77,1-6 0,2 0-308,3-1 0,-3 1 40,4 0 367,-11 6 0,4-5 0,-5 6 0</inkml:trace>
  <inkml:trace contextRef="#ctx0" brushRef="#br0">6597 4791 7109,'2'22'701,"3"-3"1,-4 3-800,4 2 1,-3-2 76,-2 2 1,0-5-27,0 4 1,-5-5-233,0 1 0,-4 1 113,4-1 0,-6 5-134,1-5 1,-4 0 57,-5-5 1,3 0 29,-2 0 1,-3-1 211,2-4 0,2-1 0,7-3 0,-2-3 179,2 2 198,4-2 81,-1-2 0,11 0-189,5 0 0,2-6 79,13-4 1,0 2-112,4-1 0,0-1-309,1-4 0,1 0 182,3 0 0,-3-1-206,3 1 0,-4 6-303,-6 4 0,-2-3 209,-7 3 1,-6 0-312,-3 9 1,-4 3 500,-1 6 0,-12 7 0,-4 1 0</inkml:trace>
  <inkml:trace contextRef="#ctx0" brushRef="#br0">6512 5246 8331,'0'11'0,"0"3"0,0-3-452,0 8 0,2 2 389,2-2 0,-2 1 801,3-1-765,-4-3 1,1 4 176,3-5-360,-4-7 200,12-2 0,-10-12-93,7-4 1,-1-3 86,5-1 0,-4-6-278,-1-4 0,1-1 49,4 1 1,-5-1 129,1 6 0,-2 0 695,1 5-428,4 6 1,-10 1 232,7 7-226,-7 0 1,3 7 272,-6 2 0,0 9-37,0 1 1,-2 4-233,-2-4 0,-4 2-82,-6-2 1,-1-4-198,1 4 0,0 2-590,0-2 1,-2 0 396,-3-5 0,3 0-155,-3 1 0,-1-6 464,1 0 0,-7-5 0,4 2 0</inkml:trace>
  <inkml:trace contextRef="#ctx0" brushRef="#br0">6370 5516 8331,'14'14'-260,"0"0"1,1 1 182,-1-1 0,0 5 403,0 0 1,-1 0-135,-4-5 1,2 5-433,-6 0 0,5 0-58,-6-5 1,3 0-472,-3 0 505,-2-6 0,4 0 112,-6-3-98,0-3 250,0 4 0,0-12 0,0-2 0</inkml:trace>
  <inkml:trace contextRef="#ctx0" brushRef="#br0">6541 5644 8287,'14'-22'-619,"0"-5"-78,0 3 1,5 2 744,0-2 1,8 5 30,1-4 1,2 4 152,8-5 1,0 7-131,5-2 0,0 3 229,-1 2 1,-5 4-136,-4 1 0,-5 6 175,-4-2 1,-5 5-136,-10 5 0,-2 4-74,-7 10 1,0 3-73,0 7 0,-7 5 132,-2 4 1,-5 5-364,-5 4 0,-2-2 82,-3 2 0,2-9-131,3-5 1,4-3-88,-4-1 1,1-7-72,-1-3 0,3-10 110,-2-4 1,2-4-74,2-1 1,-1 0 310,1 0 0,-6-12 0,-3-4 0</inkml:trace>
  <inkml:trace contextRef="#ctx0" brushRef="#br0">6654 5530 8287,'10'10'-582,"-1"-1"1,-6-4 199,2 4 1,-3 1 770,-2 4 1,0-4-94,0-1 1,-2 0-163,-3 6 1,2-1-1,-6 0-14,6-6-277,-10-2 167,11-6 1,-4-1-433,6-4 299,0-3 0,6-8-56,4-3 0,4 8 74,5-3 0,-3 3 68,3-3 0,3 1 24,2 4 1,3 2 175,1 7 0,-1-4 102,-3-1 1,1 0-102,-6 5 1,0 0 115,-5 0 0,-5 0 228,1 0-327,-7 7 0,3-4-40,-6 6 1,-6-1-137,-3 2 1,-4 1-53,-1-7 0,-2 7-289,-3-1 1,2-2-233,-7 1 0,6-6 240,0 2 1,2-3-510,2-2 837,-1 0 0,1-13 0,0-3 0</inkml:trace>
  <inkml:trace contextRef="#ctx0" brushRef="#br0">7124 5004 8287,'4'10'-261,"1"-1"0,4 1 574,-4 4 0,5 2-50,-6 3 0,1-2-394,-5 7 1,2-5 145,2 4 0,-2-5-130,3 1 1,-4-4 105,-1 0 1,0-6-615,0 1 272,0-7 0,2 1-294,3-8 645,-4-4 0,12-13 0,-5-1 0</inkml:trace>
  <inkml:trace contextRef="#ctx0" brushRef="#br0">7237 4962 8287,'0'14'36,"0"0"1,5 6 236,0 4 0,-1 1-2,-4-1 0,2 1-190,3-6 0,-4 5 132,4-5 0,1 0-423,-1-5 1,6-6-52,-1-3 0,-2-4-208,1-1 1,5-1-121,5-4 1,2-4 299,-2-10 0,-3-2 62,3-3 1,-4-1 226,0 6 0,-3 0 0,-2 5 0,2 0 152,-10 6 129,4 2 0,-11 12 251,1 3 1,-7 9-153,1 1 1,-2 4 0,-3-4 1,0 2-85,-4-2 1,3-3-41,-3 3 0,-2 1-324,2-1 0,-1 0 90,1-5 1,3 1-275,-3-1 0,3-5 110,2 1 1,1-6-257,4 6 229,-4-7 1,12 5 18,-4-3 127,3-4 1,9 6-19,2-7 0,5-2 67,5-3 1,3-3-42,7-6 0,-1 5-132,1-1 1,1 1 115,3-5 1,-5 4-14,1 1 0,-2 5 57,-8 0 1,0 2 215,-5 2-101,-6 0 1,-2 2-84,-6 2 1,-8 9 294,-6 6 0,-7 2-58,-7-3 1,0 5-26,-1 5 1,1 2-226,-1 3 1,1-3-133,-1 3 0,3-3-114,2-1 0,3-2 111,7-4 1,0 1-1277,0-10 733,6 4 645,1-17 0,1-1 0,-2-8 0</inkml:trace>
  <inkml:trace contextRef="#ctx0" brushRef="#br0">7422 5502 8287,'14'14'0,"1"5"325,-1 0 0,0 1 74,0-1 0,0-3 136,1 3 1,-6-3-593,1-2 1,-1 0 86,5 1 1,0-3-795,1-2 1,-6 1 130,1-7 633,-1 1 0,12 2 0,1 0 0</inkml:trace>
  <inkml:trace contextRef="#ctx0" brushRef="#br0">7920 5416 8224,'14'0'-724,"-5"0"979,1 0 1,-5 0 197,4 0-1023,-6 0 0,4 2 31,-7 3 539,0-4 0,-7 12 0,-1-5 0</inkml:trace>
  <inkml:trace contextRef="#ctx0" brushRef="#br0">7906 5544 8224,'0'10'0,"0"-1"0,0-4 1121,0 5-162,0-7-688,0 3 0,6-6-314,3 0 1,9 0 42,1 0 0,0 6 0,-5 2 0</inkml:trace>
  <inkml:trace contextRef="#ctx0" brushRef="#br0">8474 4947 8368,'-6'15'0,"0"-4"-527,-4 3 1,-7-2 473,3 12 1,-5 1 517,0 9 0,1-1-263,-5 9 0,0-2-59,0 7 0,2-2 436,7-3 1,1 2-145,4 4 1,3-6-337,6 1 0,1-3 119,4-12 1,7-4-379,7-15 1,7-4-24,-3-10 0,4-9-21,2-10 1,-6-4 55,1-5 1,-7 1-71,2-6 1,-9 8-248,-5 2 0,-5 1 178,-5 8 1,-9 2 286,-10 7 0,-16 4 0,-4 6 0</inkml:trace>
  <inkml:trace contextRef="#ctx0" brushRef="#br0">6597 6127 8087,'0'-8'-499,"0"2"674,0 6 1,0 3 286,0 7 0,0 1-107,0 12 1,-4-2-244,-1 7 0,-6-2 58,1 7 1,-2-2-231,-2 3 0,-2-4-14,-3 3 0,3-8-32,-3-1 1,8-5 102,2 4-193,-1-5 25,2 2 1,5-7 76,12-4 1,3-2 132,11-7 1,1 0-77,4 0 1,2-2-81,4-3 0,-4-1 91,3-3 0,3-9-156,2 4 0,3-5-19,2 0 1,-2-1-169,-3-4 1,-5-3-94,-9 3 0,-4-1 462,-6 1 0,-6-2 0,-1 3 0</inkml:trace>
  <inkml:trace contextRef="#ctx0" brushRef="#br0">6740 6184 8129,'0'22'-364,"0"7"0,1 1 145,4 8 0,1 0 525,4 4 0,-2 1-56,-4-1 0,-2 1-78,3 0 1,-4-1-133,-1 1 1,0 0-160,0-1 0,0-1-33,0-3 1,-1-3 132,-4-6 0,2-9-150,-7-6 134,1 0 0,-5-15-78,-1-4 0,1-4 52,0-15 1,5 0 47,-1-4 0,7-1 25,-2 1 0,4 1 104,1 3 0,1-1 78,4 6 0,3-3-103,6 8 0,0-3 41,0 7 1,2 4-76,3 1 1,-3 3-26,3 2 0,-3 0 57,-2 0 0,0 2-152,0 3 1,-4 3 64,-1 6 1,-5 5-19,0 0 1,-2 4 96,-2-4 0,-6 7-56,-4-3 1,2 4 80,-1 2 1,5-2-74,0-4 1,2 2 169,2-6 1,2 0-63,2-4 1,4-3-223,7-2 0,-1-4-229,0-6 1,5-6 123,0-4 1,6-9-397,-1-4 0,-4-4 252,-1-2 0,2-4 330,-2 0 0,0-7 0,-5 4 0</inkml:trace>
  <inkml:trace contextRef="#ctx0" brushRef="#br0">7152 6014 8131,'8'-8'-183,"4"1"1,-10 14 284,3 2 0,-4 4 465,-1 1 0,0 7-484,0 2 0,-6 4 31,-3 1 0,-4 6-175,-1-1 0,0 0 56,-1-5 1,1-5-125,0-4 0,4-1-46,1-3-204,6 2 191,-4-15 0,14 4 159,2-6 1,4 0 9,1 0 0,2 0-32,3 0 0,-3-2 61,3-2 1,-4 2-49,0-3 1,-1-1 32,0 1 1,-1-1 60,-4 1 25,4 4-8,-5-6 1,0 9 130,-4 3 1,-2 3 16,-2 6 1,-2 0-9,-2 0 77,2 0 0,-9 1-36,6-1 1,0-5 250,5 1-322,0-7-304,0 3 227,0-6 0,7 0-110,2 0 0,4-1-115,1-4 1,0 3 80,1-2 0,-1 2-18,0 2 1,-5 0 65,1 0 31,-7 0 1,3 6 16,-6 4 1,0 2 95,0 3 1,-7-1-109,-8 0 1,0 5 1,-9 0 0,0 6-84,-4-1 1,1-2 90,3 2 1,-1-7-68,6 2 1,-5 0 84,5-5 19,0 4-76,11-10-19,2-1 1,17-7-62,3-9 0,10-5-134,0-5 1,3 3-65,1-3 1,0 3 86,1 2 1,4 0 72,0 0 1,0 6 4,-4 3 0,-2 3 173,-4 2 0,3 0-23,-7 0 54,0 0 0,-7 8 211,-2 7 0,-4 0-117,-6 9 0,0-5 277,0 5 0,-5 1-149,1 8 0,-1-3 63,5 3 0,0-1-61,0 1 1,1-8-307,4 4 1,3-12 43,6-3 1,0-1-89,1-8 0,5-7-306,4-7 0,-2-12 182,2-7 1,-2-7-572,2-8 0,1 1 320,-6-1 1,-2 5-371,-7 0 0,1 8 261,-7 2 0,1 1-85,-5 8 1,0-5 587,0 5 0,-6 0 0,-2 5 0</inkml:trace>
  <inkml:trace contextRef="#ctx0" brushRef="#br0">7891 6525 8250,'10'0'944,"-1"0"-213,-6 0-390,4 0 68,-1 0-463,-4 7-147,4 1 0,-11 6-200,0 0 1,-6 0 190,2 0 1,1 1-60,-1-1 0,4 0 154,-5 0 0,7 1-165,-2-1 295,4 0-136,1 0 0,1-1 397,4-4 1,3-2-156,6-7 0,5-2-160,0-3 0,5-1 81,-5-4-42,6-8 0,-3 8 0,7-11 0</inkml:trace>
  <inkml:trace contextRef="#ctx0" brushRef="#br0">8360 6397 6030,'15'0'0</inkml:trace>
  <inkml:trace contextRef="#ctx0" brushRef="#br0">8488 6198 8209,'-14'0'768,"6"0"54,2 0 20,6 7-789,6 1 0,2 4 109,6-2 1,1 1-273,-1-7 1,5 1 107,0-5 0,0 0 1,-5 0 0,-5 5 3,1 0-278,-7-1 321,3-4 283,-6 0 630,0 0-529,-6 0-254,-2 0 0,-1 0 347,-1 0-149,7 0-244,-3 0-131,6 0-2355,0 0 2110,6 0 1,-3 0-561,7 0-216,-7 0 369,3-6 1,-1 3-550,0-7 1203,-1 7 0,-4-9 0,0 4 0</inkml:trace>
  <inkml:trace contextRef="#ctx0" brushRef="#br0">8545 6255 8187,'2'-9'-2269,"3"-1"2301,-4 7 65,6-10 0,-6 12 427,4-4-251,-4 4 39,6 1 268,-7 0-237,0 0 89,0 12 1,1-2-60,4 9 1,-3 3 202,2 1 0,-2 9-113,-2 1 0,0 7-54,0-2 0,0 3-229,0 1 1,0-1-114,0-3 0,0 2-540,0-7 0,0 0 346,0-4 0,0-3-813,0-2 1,2 1 445,2-6 0,-1-1 494,7-9 0,-1 4 0,6-5 0</inkml:trace>
  <inkml:trace contextRef="#ctx0" brushRef="#br0">9299 6156 8233,'0'14'-306,"0"2"306,0 3 0,-5 3 441,0 6 1,-4 2-77,4 3 1,-7 5-103,-3 10 0,-1-2-185,-7 6 1,-1 5-210,-4 4 0,-1 7-456,1-2 1,6-1 426,3 1 0,3-12-523,2-2 0,6-7 676,3-8 0,3-2 1,2-6-1</inkml:trace>
  <inkml:trace contextRef="#ctx0" brushRef="#br0">9370 6781 8002,'14'-12'235,"0"2"0,1 2-76,-1 3 0,0-1-380,0-3 1,5-2 85,0 6 1,2-6-920,-2 1 1054,-4-2 0,6-2 0,-7-1 0</inkml:trace>
  <inkml:trace contextRef="#ctx0" brushRef="#br0">9654 6397 8412,'8'23'181,"-1"10"411,-7 0 0,-2 8-150,-3 6 0,-1-1-172,-4 6 0,-1 4-16,7 0 1,-6 3-786,5-12 0,1 1 174,4-6 264,6-5 0,2-3 1,6-5-1</inkml:trace>
  <inkml:trace contextRef="#ctx0" brushRef="#br0">12014 10222 8314,'0'-21'0,"0"5"0,0-3 0,7 8 8,2 2 1,5 6 43,5-2 1,-1 3 381,5 2 1,0 0-380,0 0 1,9-4-178,-4-1 1,4 0-261,-4 5 1,6 0 101,-1 0 1,-5 6-268,-4 4 0,-8-1-152,-2 6 699,-6-4 0,-15 15 0,0-3 0</inkml:trace>
  <inkml:trace contextRef="#ctx0" brushRef="#br0">12014 10733 8314,'-22'13'941,"3"-3"-132,4 2-512,7-10 1,9-4-76,13-12 0,7-2-168,7-8 0,7 1-27,3-6 1,8-5-277,1-4 1,7 1-598,-2-1 0,-3 7 553,-1-2 1,-12 4-331,-8 6 0,-2 7-264,-12 6 887,3 7 0,-22-3 0,4 6 0</inkml:trace>
  <inkml:trace contextRef="#ctx0" brushRef="#br0">12171 10406 8314,'0'16'-328,"0"3"1,0-1 324,0 5 0,5 9 546,-1 10 1,3 3-218,-3 7 0,-2 0 64,3 5 1,-4 0-605,-1 0 1,0 4 293,0 1 1,0-7-190,0-8 1,0-2 52,0-3 1,-4-7 107,-1-6 0,-6-3 20,1-7 0,2-6-52,-1-8 0,-1-4 18,-4-1 1,5-6 44,-1-4 0,7-8 15,-2-6 0,4-5-36,1-4 1,1-2-151,4-2 1,8-5 134,6 5 1,6-4-235,-1-2 0,-2 7-147,1 2 0,1 4-273,5 2 1,-1-1-140,0 1 1,-5 0 745,-4-1 0,-4 1 0,0-1 0</inkml:trace>
  <inkml:trace contextRef="#ctx0" brushRef="#br0">12313 10037 8314,'14'-7'-303,"0"7"0,1 13 618,-1 11 1,-5 9-124,1 5 1,-1 6 454,6 8 1,-6 7-258,0 12 1,1 0-671,4 0 0,0 0 281,1 0 1,5-8-339,4-6 0,-2 0-479,2-5 0,-2-4 462,1-6 0,3-7-73,-7-11 0,0-9 96,-5-5 0,-1-10 60,-4-5 1,2-9 270,-6-14 0,0-3 0,-5-2 0,0-3 0,0-7 0</inkml:trace>
  <inkml:trace contextRef="#ctx0" brushRef="#br0">12711 10748 8301,'-5'-27'0,"1"3"0,-7 5-99,1 10 1,2-2 180,-1 6 1,-1 2 338,-4 7 1,0 11-213,0 8 0,-5-1-95,0 2 0,-2 1-328,2 9 1,-1-4 178,-4 3 0,-1-3-189,6-2 0,-5-6 178,5-3 1,0-5-978,5-4 1023,0-4 0,-1-12 0,1-2 0</inkml:trace>
  <inkml:trace contextRef="#ctx0" brushRef="#br0">12398 10023 8301,'16'-5'6,"3"0"1,-2 0-1,7 5 1,-8 2 521,-2 3 0,0 9-124,-4 10 0,-2 2-889,1 3 1,1-1 108,4 1 376,0-7 0,7 5 0,1-5 0</inkml:trace>
  <inkml:trace contextRef="#ctx0" brushRef="#br0">13266 9909 8183,'0'-8'1509,"0"2"-948,0 18 0,0 2-162,0 10 0,-2 8-154,-3-4 0,-4 10-124,-10 0 0,3 0 8,-3 5 0,-3-2-62,-2 11 1,2-2-71,-2 2 1,2 2-362,-1-6 1,2-3-713,7-7 1,4-5-71,1-9 204,6-3 0,-8-15 942,6-6 0,7-13 0,5-9 0</inkml:trace>
  <inkml:trace contextRef="#ctx0" brushRef="#br0">13195 10207 8183,'14'-4'15,"0"-1"0,0 0 393,0 5-55,1 0 1,-3 6-172,-2 4 1,-4 3-110,-6 1 1,0 0-491,0 0 1,0 5 262,0 0 0,-6 2-481,-4-2 1,2-2 341,-1 7 1,-1-7 292,-4 2 0,-6-3 0,-2-2 0</inkml:trace>
  <inkml:trace contextRef="#ctx0" brushRef="#br0">13152 10492 7125,'0'8'445,"0"4"-750,6-10 150,2 4-96,6-6 29,1 0-234,-8 0 417,0 0 1,-7 2-9,0 2 0,-2 4 126,-3 7 1,-2-1-104,-8 0 0,1 2 149,0 3 1,0-3 39,-1 3 0,8-4 133,2 0 1,-2-6 125,3 0-115,-1 1 187,5-2-367,6-2 1,2-6-88,6 0 0,1-5 77,-1 1 1,5-7-138,0 1 0,1-2 57,-1-3 1,-3 3-150,3 2 1,-3-2 237,-2 2 1,0-1 108,0 2 236,1-4-345,-7 11 0,-2-2 157,-6 8 0,0 4-110,0 6 1,-2 5 27,-2 0 0,-9 7 12,-6-3 1,-2 6-283,2 4 0,2-3-102,-7 3 1,7-3-273,-2-1 1,3-6-488,2 1 1,1-11-25,4 1 952,3-9 0,-1-12 0,-1-9 0</inkml:trace>
  <inkml:trace contextRef="#ctx0" brushRef="#br0">13578 10193 8400,'15'-6'-66,"0"0"40,4-4 0,2-3 744,3 4 0,-2 1-206,-3-1 0,-8 5-621,3 0 1,-8 2 2,4 2-557,-7 0 1,2 6 327,-10 4 1,-5 7-296,-9 2 1,-1 11 263,-4-1 0,-3 7 35,4-3 0,-4 7 331,-2-2 0,7-2 0,3 2 0,5-13 134,5-1 1,-2-7-128,6-3 0,0-4 767,5-1 0,2-6-241,2 2 1,4-5-42,7-5 0,5-2-256,4-8 0,3 0-301,1-4 0,0-2-100,1-3 0,-1-1 149,1 6 1,-6-1-736,1 1 1,-11 8-134,1-4-234,-3 4 1118,-3 3 0,-2 2 0,-12 6 0,-3 0 0,1 0 0,-2 0 33,1 0 95,-6 6 1,6-4 614,-1 3 1,7 3-287,-1 1 0,-3 9 289,3 0 1,-8 8-202,3-3 0,-4 9-214,-1 1 1,-5 7-129,0-2 0,-6 1-135,1-1 1,-1 1-603,1-5 1,4 0 346,6 0 0,-1-6-1001,1 0 0,1-1 1188,4-8 0,-4 0 0,5-5 0</inkml:trace>
  <inkml:trace contextRef="#ctx0" brushRef="#br0">13635 10605 8275,'14'7'19,"2"1"96,3 6 1,-1 5 218,5 0 1,-4 4-29,5-4 1,-5 5 187,5-5 0,-1 0-494,6-5 0,5 0 0,3 1 0</inkml:trace>
  <inkml:trace contextRef="#ctx0" brushRef="#br0">13962 10122 8097,'-8'0'-185,"2"-6"0,14-2 313,6-6 0,10-1 418,14 1 1,6-2-508,13-3 1,6-3-167,3-6 0,-7-2 98,-2-3 1,-11 3 89,-4-3 0,-7 10-547,-11 9 67,-4 0 1,-12 14-151,-3 0 1,-11 9 223,-9 15 0,-5 0 345,-9 9 0,-4-1 0,0 1 0,-7-2 0,3 7 0,0-6 158,-1 1 0,7-3-158,-2-1 0,9-6-62,5 1 0,8-11 223,1 1 1,9-9 340,1-1 1,12-4-157,12-4 0,6-4-137,8-7 0,0 0-324,9-4 0,-2 1 114,-3-5 0,-5 5-120,-4-1 1,-10 3 48,-4 2 1,-3 6-951,-2 4 529,-6 2 493,-1 2 0,-14 6 0,-1 2 0</inkml:trace>
  <inkml:trace contextRef="#ctx0" brushRef="#br0">14417 10151 8097,'-6'7'-611,"4"0"527,-4-7 224,6 0 1,0 1 94,0 4 0,5 3 1,-1 6 0,6 7 100,-5 2 0,-1 6-79,-4 4 0,0 8 116,0 6 1,0 6-80,0-6 1,0 0-321,0-4 1,0-2-203,0-3 0,5-5-258,0-9 1,4-4 93,-4-5 42,6-7 1,-8-2-238,7-6 0,-2-13 188,1-6 1,-1-8 81,-3-6 0,-2-3 317,6-7 0,-5-6 0,2-1 0</inkml:trace>
  <inkml:trace contextRef="#ctx0" brushRef="#br0">14659 10008 8097,'28'-23'-164,"1"-1"0,-6 7 210,1-2 1,-2 3 52,2 2 0,-3 6 62,-7 3 0,0 5-125,0 5 0,-1 4 142,-4 10 0,-1-1-17,-3 5 1,-3 1-180,2 4 1,-2-1 69,-2-3 0,-2 6-324,-2-6 0,0 6 149,-5-7 0,1 3-324,-1-3 0,-4 3 144,3-7 1,-2 3-18,-2-8 1,-1 3 102,1-7 1,0-4 216,0-1 0,-1-5 0,1-5 0,2-3 0,2-6 0,2 0 0,3-1 0,4 1 0,-4 0 0,5 0 177,5 0 0,3-1 36,6 1 1,0 0-17,0 0 1,5 0-31,0-1 0,5 6-9,-5-1 0,5 6-185,-5-6 1,-5 7 148,-5-2-234,-5 4 0,2 2 51,-6 4 1,-2 3-15,-2 6 1,-9 0 22,-6 1 1,-5 3 28,5 1 0,-6 7 64,1-3 1,5 0 164,5 0 1,1-5-11,9 1 1,-6-8-86,6-2 0,0-6-224,9 2 0,5-5 131,9-5 1,-2-3-169,7-6 1,-7 0-54,2 0 1,-3-5-206,-2 0 0,-5 0 408,1 5 0,-7-7 0,3-1 0</inkml:trace>
  <inkml:trace contextRef="#ctx0" brushRef="#br0">14702 10094 8097,'-8'6'-35,"3"3"0,-1 6-45,1 4 1,0 3 621,5 6 1,0 7-121,0 3 1,0 8-341,0 1 0,-1 7 113,-4-2 0,3 2-103,-2-2 0,0 1-47,0-5 1,2-7-232,-3-8 1,5-5-44,5-4 1,3-10-372,6-9 1,2-5-62,3-5 0,-2-6 326,7-12 1,0-7-243,4-13 577,-6-6 0,11-2 0,-3-5 0</inkml:trace>
  <inkml:trace contextRef="#ctx0" brushRef="#br0">15029 10193 6860,'-8'14'-82,"-5"2"82,4 3 0,-6-1 326,-4 5 1,2 1-155,-7 4 0,1 1-329,-6-1 1,1-4 77,-1 0 1,2-7 142,4 2-77,-4-3 1,11-8 60,-3-4-69,10-2 4,2-2 0,9 0 155,3 0 0,4 0-13,10 0 0,5 2-31,9 2 0,-3 6-238,3 9 0,2-4 144,-2 4 0,13-3 0,-2-2 0</inkml:trace>
  <inkml:trace contextRef="#ctx0" brushRef="#br0">15739 9568 8191,'-9'1'250,"0"4"0,5 8-241,0 6 1,-3 1 109,3-1 0,-3 3 16,3 7 1,-4-1 67,-7 0 1,1 1-490,0-1 0,-2-1 134,-3-3 1,2 1-16,-7-6 1,7 5 130,-2-5 0,-2-5-131,2-5 1,0-1 32,5 2 0,0 1 39,0-6 1,4-1 181,1-4-119,6 0 0,3-4 245,9-1 0,12-6-33,7 1 0,7-2-28,7-3 0,7-3-144,4-1 1,-8-2-11,3 2 1,-2 2-398,6-7 0,0 7 203,-10-2 1,-4 9 133,-14 5 0,-3 4-19,-7 1 1,-8 6 80,-6 4 0,-12 9 0,-11 3 0</inkml:trace>
  <inkml:trace contextRef="#ctx0" brushRef="#br0">15597 9980 8191,'7'8'19,"-4"6"175,6 0 1,-6 0 2,2 5 0,-3 2-69,-2-2 1,0 5-141,0-5 0,-2 4 68,-3-4 0,4 0-145,-4-5 0,2-6 54,-2-3-161,4 3-43,-6-6 1,14-2-211,2-10 0,4-3 149,1-1 0,0 0 63,0 0 0,1 4 359,-1 1 1,2 6-109,3-2 0,-4 3 378,4 2-264,-3 0 0,-3 7 65,-4 2 1,-2 5 69,-7 5 0,0-3 135,0 3 0,-7-3-359,-2-2 0,-4 5 63,-1 0 0,0 0-628,-1-5 0,0-4 267,-4-1 1,1-4-484,-5 4 742,-1-6 0,-11 4 0,-1-7 0</inkml:trace>
  <inkml:trace contextRef="#ctx0" brushRef="#br0">15270 10378 8191,'8'21'0,"6"1"0,1 6 0,0-4 33,9-1 1,-5 0 171,5 0 1,-7-1 39,2-3 1,-3-3-708,-2 3 1,-1-3 269,-4-2 1,2 0-133,-6 1 0,0-1 171,-5 0 1,0-5-168,0 1 187,-7-7 1,4 3-70,-6-6 1,6-6 201,-2-3 0,3-4 0,2-1 0,5-7-29,0-2 1,7 0 28,3 0 0,0-1 87,9-4 0,1-1-46,9 1 0,-3-2 205,7-3 0,-5 3-28,5-4 1,0 4-64,5 2 1,6 1 33,3 3 0,2-1 150,-2 6 1,-3 6-87,-7 9 0,-12 2-32,-6 2 1,-3 11-211,-7 3 0,-3 12 149,-11 2 1,-6 7-28,-4 8 0,-7 4 29,-2 0 0,-7 2-50,3-1 0,-4-6-49,-2 1 0,1-7-182,0-7 1,1-2-31,3-4 1,-1-2 77,6-7 0,-5-6-579,5-3 0,-5-4 284,6-1 1,-3-1-368,2-4 1,2-3 732,-7-6 0,7 0 0,-10-7 0,5-1 0</inkml:trace>
  <inkml:trace contextRef="#ctx0" brushRef="#br0">15597 10577 8174,'10'-5'-590,"-1"1"1,1-1 430,4 5 0,-5 0 439,1 0-245,-7 6 1,3 2-12,-6 6 1,0-4 87,0-1 1,0 1-2,0 4 0,-4-5 209,-1 1-143,-6-7-287,9 3 141,-4-6 0,6-6-217,0-3 1,2-4 15,2-1 1,4-1 132,6 1 1,1-2-46,-1-3 1,5 8 27,0-3 1,0 5 222,-5-1 0,0-1-60,0 6 1,1 1 401,-1 4-315,0 0 0,-6 1 98,-3 4 0,-4-2-33,-1 7 1,0-1-98,0 5 0,-6 1-206,-4-1 1,-2 5 95,-2 0 0,-1 0-308,1-5 1,-2 0 147,-3 0 0,8-1-348,-3-4 1,5-1-81,-1-3 534,4-3 0,0-9 0,-2-8 0</inkml:trace>
  <inkml:trace contextRef="#ctx0" brushRef="#br0">16337 9895 8126,'0'19'56,"0"0"1,0 4 201,0-4 1,0 6-82,0-1 1,0-3-41,0-2 1,1-4-298,4 0-582,-3-1-1,10 0 0,-9-8 743,7-6 0,-1-6 0,5-8 0</inkml:trace>
  <inkml:trace contextRef="#ctx0" brushRef="#br0">16465 9781 7905,'6'14'0,"-3"-4"-299,7-1 1,-7 1 110,1 4 0,3 0 334,-3 0 0,8 0-240,-3 1 1,-1-6-296,1 1 0,1-7 389,4 1 0,5-4 0,0-4 0,6-4 0,-9-13 0,5-1 0</inkml:trace>
  <inkml:trace contextRef="#ctx0" brushRef="#br0">16749 9795 8126,'8'0'-159,"-3"6"32,-10 4 1,-3 7 528,-6 2 0,-2 7-25,-3-3 1,0 4-218,-9 1 0,2 1 94,-7-1 1,-2 1-321,2-1 1,0-4 109,5 0 0,-1-2-131,1 1 1,1 3 54,3-7 1,-1 4 128,6-4 0,2 0 239,7-5-11,4 1-273,6-1 1,8-6 68,6-3 1,8-12-234,11-7 1,5-2 154,9-7 1,2 4-366,4-5 1,2 6 17,-3 0 0,2 2 86,-2 2 0,-10 1 211,-8 3 0,-6 4-59,-4 6 0,-8 0 133,-7 0 0,-6 2-66,2 2 1,-5 4 373,-5 7 1,-9 3-152,-10 1 1,-4 7 232,-5-3 1,-4 4-251,-5 2 1,-1 4-125,0 0 0,1 5-150,-1-5 0,0 5 126,1-5 0,7 0-560,7-4 0,1-6 232,8 1 1,0-6-1642,5 1 1910,-1-10 0,8 4 0,0-5 0</inkml:trace>
  <inkml:trace contextRef="#ctx0" brushRef="#br0">16834 10449 8114,'10'10'802,"-1"-1"0,2 5 29,8 5 0,-3 2-306,3-2 1,-8-4-419,-1 4 1,-1-3 53,5-2 0,-4 1-932,-1-1 1,-4-6 141,4-3-1379,-5 2 2008,2-5 0,0 4 0,2-6 0</inkml:trace>
  <inkml:trace contextRef="#ctx0" brushRef="#br0">16877 9482 8064,'-14'-14'0,"-1"6"-737,1 3 395,0-2 0,-2 5 1075,-3-3 1,2 4-343,-7 1 1,1 0-301,-6 0 1,-1 0 35,-3 0 1,1 0 91,-6 0 0,7 0 20,-2 0 0,3-5-123,1 0 1,2-1-127,4 1 0,-9 4 101,4-4 0,-6 3-186,1 2 1,-5 0 45,-9 0 0,-5 0 45,-10 0 1,-3 5-258,-6 0 1,5 1-67,0-1 0,-5-4 100,-5 4 0,35-4 0,0 0 190,-40-1 1,40 0 0,0 0 196,-40 0 1,2-5-66,3 0 1,2 0 44,-6 5 1,-1 0-72,39 0 1,-1 0 0,1 0-1,0 0 132,-39 0 0,4 0-138,6 0 1,30 0-1,0 0-96,-1 0 1,-1 0-1,-9 4 1,-1 0-297,1 3 0,0 1 1,-4 0-1,0 3-72,4 0 1,0 1-1,-8 2 1,0-1 443,0-1 1,1 0 0,-1-2-1,0 0-67,5 0 0,1-1 0,1-1 0,0 0 65,3-1 1,1 0 0,-3 0 0,-1 1 1,1-2 1,0 2-1,-1 1 1,0 1 113,5-1 0,1 1 1,-1 2-1,0 1-53,5-1 1,1 0-1,-1 1 1,0 0 12,-1 1 1,-2 1-1,1 2 1,-1 1-136,0 0 1,2 2-1,3 0 1,3 1-15,1 0 1,3 0 0,-28 22-180,0 0 0,2 4 89,-1 0 0,2 5-49,-2-4 1,30-19 0,0 0 69,-26 28 1,30-24 0,1 1-11,-17 32 1,7-1 60,2 1 0,4-4 159,2 4 0,1-4 90,3 4 1,-1 5-106,6 5 0,9-36 1,1 0 2,-5 36 0,1 0-35,4-5 0,3 0-23,6 0 0,1 0-33,4 0 1,9-1-29,10-4 0,3-3 13,1-6 1,4-5-23,6 1 1,6-9 127,13-2 1,-21-20-1,2-3-94,2-1 1,0-2 0,5 1 0,1-1 106,1-1 0,0-2 0,-2-1 0,0 0-175,4 0 1,2 0-1,6-3 1,1 1 254,6 2 0,0-1 1,-1-2-1,1 0-45,-1 1 0,2-1 0,7-3 1,2-1-110,4 0 0,1-1 0,0-2 0,0-1-136,-4 2 0,1-1 0,-21-1 0,1-1 1,1 1 67,4-1 1,1 0 0,0 0 0,-5-1-1,0 1 1,1-1-169,3 0 1,1 0 0,0-2 0,-1 0-1,0-2 1,0-1 182,3-1 0,1-1 0,0-1 1,0 0-1,0-1 0,0-1-23,-2-1 1,0-1-1,0 0 1,-2 1-1,0 0 1,0-1 36,5-3 1,1 1 0,0-2 0,-2 1-1,-1-1 1,1 0 42,-2 0 0,1-1 1,-2 1-1,0-2 1,0 1-1,-1-1-20,3 0 1,-1 1 0,0-2-1,-4 1 1,-1 0 0,0-1 8,3 0 0,1-1 0,0 0 0,3-1 0,0-1 0,-1-1 9,-3-1 1,-1 0 0,-1-1 0,-1 1 0,0-1-1,-1 1 44,-3 1 0,-1 1 1,1-1-1,2-1 1,0 0-1,1-1-49,0 1 1,0 0 0,-1-1 0,-2 1 0,0-1 0,-2 0-110,20-12 0,-2 0 0,-1 1 0,0 0 64,0-3 0,-1-1 1,-4 2-1,-3-1 37,-5 1 1,-3-2 0,-6 2 0,-3 0-105,-7 4 0,-3-1 1,-2 3-1,-2-2 81,-5 0 1,-3-1 0,13-33-130,-23 29-1,-5-1 1,-5-33-33,-12-2 1,-18 4-6,6 35 0,-4 3 1,-4 0-1,-4 1 32,-7-1 1,-4 2 0,-7-2 0,-5 1 95,-8-3 1,-2 1 0,1 3 0,-1 1 1,18 11 1,-2 1 0,-1 1 0,-2 1-1,-1 0 1,-2 2-5,-2 2 0,-1 0 1,-1 1-1,3 1 0,0 0 1,-1 0 68,-1 2 0,0 2 1,0 0-1,2 1 0,-1 0 1,1 2 1,-5 0 1,0 1-1,-1 0 1,-1 2 0,0 0-1,1 0 56,3-1 0,1 0 0,1 1-101,0 2 1,1 1-1,1 0 1,1 0-1,1 1 1,0 0-143,-23 3 1,0 2 93,-2 2 0,0 1 0,4-1 1,0 2-360,5 1 0,0 2 0,4 2 1,0 1 219,0 1 1,1 0-1,4 2 1,1 1 199,-1 1 0,1 1 0,2 0 0,1-1 0,1 1 0,0 0 0,0-4 0</inkml:trace>
  <inkml:trace contextRef="#ctx0" brushRef="#br0">15796 9539 8176,'-20'-8'-223,"2"-3"-56,-5 7 1,4-6 355,-5 5 0,-1-4-39,-8 4 0,1-4-75,-6 4 0,0-5 71,-4 6 1,-3-6-250,-2 5 0,3-4 57,-4 4 0,4-4 113,1 4 0,1-4 171,-1 4 0,-3-5-148,-6 6 1,-2-1 44,-12 5 1,-5 0 97,-5 0 1,-3 0-301,8 0 1,-5 0 274,5 0 0,-8 5-58,35-3 1,-2 0 0,1 1 0,0 1-17,0-2 1,0 0-1,0 0 1,2 0 3,-33 7 1,35-5 0,0 1 11,1 2 0,-1 1 0,-3-1 0,-2 0-5,-1 0 0,-1 0 0,5 0 0,-1 0-41,1 0 0,1 1 0,3 1 0,-1 1 31,-2-1 1,-1 0 0,1 4-1,0 0-31,-5-1 0,-1-1 0,3 3 0,0-1 31,-2 1 0,-1 1 0,6-1 0,1 0-57,-2 0 0,0 1 0,2 1 0,0 2 56,-1 1 1,-1 0-1,-3 4 1,0 0-2,-1 1 1,0-1 0,2 2 0,1-1 16,-1 0 0,0 0 0,6 0 0,1 2-176,-3 2 1,1 1 0,-1 0 0,0 1 177,-2 0 1,1 1 0,-1 1-1,0 1-10,-2 2 1,0 1 0,5 2-1,1 0-50,3 0 0,1 0 0,3 0 1,1 0 58,4-3 1,2 1 0,0-2-1,1 1-223,-19 32 0,22-30 1,1 1 157,1 0 0,0 0 0,2 2 0,1 1-128,3-1 0,2 0 0,-8 38 154,10-7 0,3 6 0,6 1 0,0-4 0,0-5 0</inkml:trace>
  <inkml:trace contextRef="#ctx0" brushRef="#br0">12498 11458 8202,'0'-22'-504,"0"2"0,0 10 641,0 1 1,1 6-13,4-2 0,-3 10 80,2 4 1,-2 4-76,-2 1 1,-2 7 66,-2 2 1,-6 6-96,-9 4 0,-3 3-62,-6 7 0,-1 1-39,1 3 0,-5-2-197,0 2 1,1-4 3,8-5 1,4-4-737,5-5 541,1-1 0,6-6 387,4-3 0,2-9 0,2-4 0</inkml:trace>
  <inkml:trace contextRef="#ctx0" brushRef="#br0">12597 11729 8202,'27'-15'0,"-3"1"0,1 1-598,-6 4 0,0 3 351,-5 6 1,-4 0 283,-1 0-103,-6 0 0,2 6 66,-10 3 0,-2 4 0,-8 1 0</inkml:trace>
  <inkml:trace contextRef="#ctx0" brushRef="#br0">12540 11743 8202,'-7'-7'-471,"0"6"1,7-4 521,0 10 0,0 4 616,0 10 1,5 10-184,0 9 1,4 4 63,-4 6 0,4 9-286,-4 9 0,-2-26 0,-1 0-138,-2 3 0,0 0 0,0 1 0,0 0 99,0-1 0,0 0 0,0 37-49,0 1 1,0-9 22,0-1 0,2-7-130,2-12 0,4-5-334,6-9 1,-4-10 199,-1-9 1,-4-4-1440,5-6 1086,-1-3 1,5-14-718,0-6 0,1-6 1137,-1-9 0,-6-5 0,-2-3 0</inkml:trace>
  <inkml:trace contextRef="#ctx0" brushRef="#br0">13777 11316 8085,'-14'0'345,"0"0"1,0 7-10,0 2 1,4 8 179,1 2 0,-1 7-100,-4-3 1,-2-1-349,-3 2 1,2 5-65,-7 4 0,2 5-67,-2-5 0,-3 5-575,4-5 0,2 0 370,2-4 0,8-7-1159,2-3 570,6-4 300,-4-7 0,14-5 557,2-12 0,10-7 0,3-12 0,7-1 0</inkml:trace>
  <inkml:trace contextRef="#ctx0" brushRef="#br0">13792 11530 8085,'28'-8'-1224,"-4"-3"918,-1 6 1,-5-5 535,1 6 0,-8-1 148,-2 5-408,-5 0 1,2 1-5,-6 4 1,-6 3-195,-4 6 0,-3-4 228,-1-1 0,0 7 0,0 6 0</inkml:trace>
  <inkml:trace contextRef="#ctx0" brushRef="#br0">13749 11558 8085,'0'-14'0,"0"4"97,0 1 59,0 6 1,2-1 313,2 14 0,-2 7-59,3 16 1,1 5-22,-1 10 0,-1 4 29,-4 10 0,0 2-63,0 7 0,0 4-24,0 5 0,0-1-192,0-36 0,0-1 0,2 1 0,1 0-420,-1-3 0,1 0 1,6 35 179,-4-9 0,5-9-823,-6-15 0,7-7 509,-1-6 0,-2-9-303,1-10 1,1-4 716,4-6 0,0 0 0,0 0 0</inkml:trace>
  <inkml:trace contextRef="#ctx0" brushRef="#br0">15142 11174 8025,'-14'0'0,"0"0"98,0 0 0,4 6 139,1 4 1,-5 3 55,-5 1 0,0 5 192,4 0 0,-5 6-253,-4-1 1,2 2-4,-2 3 1,1-1-337,-6 1 1,1-6 128,-1 1 0,7-2-516,3 2 1,3-3 68,2-7 0,6-5-801,4 1 918,2-7 1,10 2-66,6-10 1,7-3 223,7-6 0,7-2-40,3-3 1,3 3 228,2-3 1,-2 3-124,-4 2 0,3-2 198,-7-3 1,0 5-15,-4 0 1,-7 1 76,-3 9 0,-8-1-149,-2 5-15,-5 0 1,0 0-150,-8 0 1,-4 6 85,-7 4 0,-4-2-144,1 1 1,-1 1 108,4 4 0,1-5 122,0 1 1,0-2 118,-1 1 52,1 4 0,2-5-93,2 6 1,4 0 131,6 0 1,0 2 380,0 3 0,0 5-245,0 9 1,5 5 357,-1 9 1,1-1-264,-5 6 0,0 2-75,0 7 0,0-1-411,0 7 1,-2-4-28,-2 8 0,2-9 89,-3 4 0,-1-8-103,1-5 0,2-6-833,8-9 1,3-5 465,6-9 1,0-10-707,0-9 0,5-5 1121,0-5 0,0-3 0,-4-6 0</inkml:trace>
  <inkml:trace contextRef="#ctx0" brushRef="#br0">15839 11245 8039,'-14'14'-521,"0"5"290,-1 0 1,1 7 787,0-3 1,-5 4-242,0 2 0,-6-1-366,1 0 0,-1-1-49,1-3 1,-1 1 29,6-6 0,1 2-101,9-2 1,-2-8-656,6 3 435,0-9 0,9-1 119,5-8 1,2-4 303,13-6 1,-2-5-120,2 0 1,2 0 163,-2 5 0,3-1-150,1 1 1,1 1 387,-1 4 1,1-2-105,-1 6 0,-1-1 1,-3 1 0,3 4-280,-4-4 1,-7 3 77,-2 2-633,-3 0 330,-3 0 292,-8 0 0,-14-6 0,-8-2 0</inkml:trace>
  <inkml:trace contextRef="#ctx0" brushRef="#br0">15839 11444 8039,'0'10'0,"0"-1"0,0 1 513,0 4 1,0 6 102,0 4 1,0 11 9,0 7 0,0 3-113,0 7 0,-5 0 73,1 5 0,-3 0-306,2 0 0,4-2-35,-4-3 0,-1 6-186,1-5 0,0 5 60,5-6 0,0-4-678,0-6 0,0-2-221,0-12 0,0 2-445,0-11 1,2 0 456,3-5 768,-4-6 0,12 5 0,-5-5 0</inkml:trace>
  <inkml:trace contextRef="#ctx0" brushRef="#br0">16948 11004 7998,'2'-8'217,"2"3"0,-2 5-88,3 5 1,-4 3-661,-1 6 0,-1 5 542,-4 0 0,-3 4 695,-6-4 1,-2 5-162,-3-5 0,-3 5 132,-7-5 0,-4 6-363,0-1 0,-6 2-59,1 3 0,-3-1-611,-2 1 1,2-2 321,3-4 1,5 3-772,9-8 0,4 1 128,5-4 1,7-1-976,4 0 1188,2 0 1,8-6 463,4-3 0,4-3 0,5-2 0,10-7 0,8-2 0,1-5 0,5-5 0,-3 3 0,7-3 0,-3-2-197,-1 2 1,-5 0 305,0 5 1,-7 0 106,2 0 1,-3-1-107,-1 1 1,-2 2 70,-4 2-474,-2-2 229,-13 10 64,-2-4 0,-18 12 0,-4 2 0</inkml:trace>
  <inkml:trace contextRef="#ctx0" brushRef="#br0">16863 11359 7998,'-8'0'636,"1"0"-410,7 0 0,2 1-1,3 4 1,-2-2 77,6 7 1,-5 1 68,0 8 0,3 3 48,-3 6 0,1 9-72,-5 5 0,0 9 34,0 11 1,-5-2-220,1 6 0,-1-1-28,5 1 0,-5 4-167,0-4 0,1 3 89,4 2 0,1-12-271,4-7 0,-2-3-537,7-6 0,-6-4-647,6-10 1,-7-3 1397,2-2 0,1-2 0,-1-3 0,0 3 0</inkml:trace>
  <inkml:trace contextRef="#ctx0" brushRef="#br0">12498 13335 7231,'-2'-13'-220,"-2"4"0,0-4 221,-5 4 0,-1-5 567,-4-5 1,0 3-173,0-3 1,0-2-33,-1 2 0,-4-1-168,0 1 1,-6 5 4,1-1 0,-2 3-46,-3 7 1,5 2 37,1 8 1,-1 3-119,-4 6 1,4 8 89,0 6 0,7 2-24,-2 8 0,5-1-32,4 0 0,-1 3-82,6-7 0,2 5 18,8-5 0,4-4-159,10-6 1,-1-7 20,5-2 0,-2-1 109,7-8 1,-2 1-262,7-1 0,2-4 51,-2 4 0,0-3 21,-5-2 0,-5 0 100,-4 0 1,-4 4 28,0 1 1,-8 6 25,-2-1 1,-3 2 102,-2 3 0,-7 0 193,-2 4 0,-10-1-64,-5 5 1,-1-4-115,1 5 1,-3-7-10,4 2 1,2-3-363,2-2 0,0-4-157,5-1 1,-3-6-812,7 2 849,4-3 0,-5-9-169,6-2 1,0-5 558,5-5 0,7-3 0,1-7 0</inkml:trace>
  <inkml:trace contextRef="#ctx0" brushRef="#br0">12555 13321 7979,'22'0'0,"-2"0"-225,-5 0 0,-1 5 68,0-1 0,-6 9 776,-3 1 0,-4 0-302,-1 5 0,0 2-221,0-2 1,-6 4-37,-4-4 0,-7 5-130,-2-5 1,-1 5-69,1-5 0,3 4 147,-3-4 1,3 0-258,2-4 0,4-6-152,1 1-74,6-7 336,-4 3 1,9-6 79,3 0 0,3 0 127,6 0 0,0 0-105,0 0 1,0 0 250,1 0 0,-1 6-71,0 4 1,-4-1 216,-1 5 0,-4-2-124,4 6 0,-6 5 219,2 0 1,-3 4-99,-2 2 0,-2-1 16,-3 0 0,4-4-89,-4 0 1,4-7 210,1 2-665,0-9 187,0 2 0,0-16-628,0-1 0,6-13 343,3-5 1,4-3-832,1 3 1098,0-4 0,1-2 0,-1-7 0</inkml:trace>
  <inkml:trace contextRef="#ctx0" brushRef="#br0">13180 13307 8017,'0'14'-440,"8"0"425,6 0 0,1 5 250,4 0 0,1-5-393,-1-4 0,5-5-381,-5 4 1,4-6 538,-4 2 0,0 3 0,-4 0 0</inkml:trace>
  <inkml:trace contextRef="#ctx0" brushRef="#br0">13365 13193 8141,'0'9'-199,"0"1"1,-5-1 273,1 5 1,-7 4 332,1 6 1,-3 1-192,-1 13 0,0 0-48,0 4 1,1-1-307,4-3 1,-2-3 92,6-7 1,0-1-575,5-3 0,2-5 618,2-10 0,11 4 0,7-5 0</inkml:trace>
  <inkml:trace contextRef="#ctx0" brushRef="#br0">13920 13065 8024,'0'-14'0,"-2"-1"-216,-3 1 1,-3 6 128,-6 4 1,-2 2 472,-3 2 0,-3 2-105,-6 2 1,-1 4-64,1 6 1,-2 5-43,-3 0 1,9 5 87,0-5 0,9 5-141,5-5 1,-1 4 36,6-4 0,7 2-226,7-2 1,10-3 158,5 3 0,3-4-137,1 0 0,1-3 69,-1-2 0,4 2-44,-4-2 1,4-2 49,-8 1 1,-4-4 0,-1 4 0,-3 1 110,-2 4 1,-6 0-36,-3 1 1,-4-1 177,-1 0 0,0 5-50,0 0 1,-11 6-47,-3-1 0,-5 3-116,0 1 1,-3 1 17,-6-1 0,-1-1-109,1-3 1,1 1-265,3-6 1,-1-5-401,6-5 0,5-5-15,4 0-168,7-2 1,-2-8 293,10-4 1,4-3-78,10-1 1,-1-2 647,6-2 0,-1-5 0,6-5 0</inkml:trace>
  <inkml:trace contextRef="#ctx0" brushRef="#br0">14076 13335 8024,'8'-14'-217,"-2"0"635,-6 6 416,0 1-272,0 7 1180,0 0-1558,0-6 215,0 4-145,0-4 59,0 6-764,0 0-24,7 0 332,-6 0-143,5 0 136,-6 0-28,0 0 100,0 6 1,0-2 121,0 5 1,-1-4-159,-4 4 0,4-4-121,-4 5 1,2-6-32,-2 6 0,3-6-149,-2 6-230,2-7 1,2 10 216,0-4 0,0-1-396,0 2 824,0-1 0,-6 5 0,-2 1 0</inkml:trace>
  <inkml:trace contextRef="#ctx0" brushRef="#br0">13991 13591 8024,'8'-2'-702,"-4"-2"997,4-4 1,0-7-65,6 1 1,2 0-251,3 0 1,-2 0 86,7-1 0,-5 3 20,5 2 0,-7-1-18,2 6 0,-3 1-65,-2 4 0,-1 1 116,-4 4 0,2 8 5,-6 6 1,0 4 17,-5-4 0,0 7 9,0-3 1,0 4 143,0 2 0,0-1-45,0 0 0,0-1-156,0-3 0,0-4 243,0-5-424,0-1-32,0 0-81,0-6 23,0-2-57,-6-12 0,2 3 84,-5-7 0,4 6 62,-4-6 1,4 5 85,-5-4 0,1-1 0,-5-4 0</inkml:trace>
  <inkml:trace contextRef="#ctx0" brushRef="#br0">15000 12980 8020,'-14'-15'0,"0"1"-707,0 0 0,-1 1 385,1 4 1,0 3 321,0 6 0,-1 0 5,1 0 0,0 6 139,0 3 1,1 4-105,4 1 1,1 2-1,3 3 0,3-3 80,-2 3 0,4-4-72,4 0 1,4-1-2,7 0 1,-1 0-39,0 1 0,2-6-24,3 0 0,-3-1-10,2 2 0,-2 1-11,-1-6 19,-1 6 0,-2-3 23,-2 6 0,-4 0 120,-6 0 0,0 0-111,0 1 0,-1 0 25,-4 4 0,-8-1-31,-6 6 1,-1-6-6,1 6 0,1-6-40,-5 1 0,5-4-130,-1 0 1,4-3-166,0-2 1,3-2 330,2-4 0,4-2 0,6-2 0,13-14 0,2-8 0</inkml:trace>
  <inkml:trace contextRef="#ctx0" brushRef="#br0">15171 13164 8009,'-7'8'-1422,"6"0"853,-4-3 569,4-3 0,1 4 0,0-6 0</inkml:trace>
  <inkml:trace contextRef="#ctx0" brushRef="#br0">15796 13108 7919,'8'0'107,"-1"0"-124,-7 0 1332,0 0 1,1 4-1332,4 1 0,3 0 36,6-5 0,2-2-700,3-3 1,3 2 679,6-6 0,1-1 0,-1-4 0</inkml:trace>
  <inkml:trace contextRef="#ctx0" brushRef="#br0">16507 13065 11112,'10'0'-864,"-1"0"1,1 1 351,4 4 1,0-3-571,0 3 1082,7-4 0,-5-1 0,4 0 0</inkml:trace>
  <inkml:trace contextRef="#ctx0" brushRef="#br0">17033 12980 7883,'0'-15'0,"0"1"-193,0 0 0,0 0 320,0 0 1,0 4 526,0 1 0,0-1 52,0-4-509,0 6 1,-1 2-190,-4 6 0,-9 0 73,-10 0 0,-3 8-92,-1 6 0,-5 6 123,-1 9 0,-2-2-266,8-4 0,-2 4 58,11-3 1,1 3 64,9 1 0,3-4-52,6-1 0,1 0 105,4 0 1,7 3 103,7-7 0,7 4-89,-3-4 1,3 5 22,-3-5 1,3 0-1,-7-5 0,0 0-52,-5 0 0,-2-4 270,-2-1 60,-4 1 0,-7 4-256,-4 0 0,-11 1-191,-12-1 0,-13 6 109,-12 4 0,17-5 0,-2 1 0,-2 3 0,0-1 0</inkml:trace>
  <inkml:trace contextRef="#ctx0" brushRef="#br0">17517 13164 8066,'-15'-22'0,"8"2"0,0 10-368,7 1 0,8 6 295,6-2 1,2-1 422,8 1 0,-4 0-250,9 5 0,-2-5-137,11 1 0,-5-1-308,5 5 0,-7 0 345,2 0 0,-3 6 0,-1 2 0</inkml:trace>
  <inkml:trace contextRef="#ctx0" brushRef="#br0">17502 13278 8128,'0'-14'-140,"4"1"136,5 4 1,2-2 299,13 6 1,1-1-244,8 1 0,4 3-110,5-2 0,6-3-403,-1 3 1,4-6 116,-9 5 1,3 1-401,-12 4 743,0 0 0,-11-7 0,-1-1 0</inkml:trace>
  <inkml:trace contextRef="#ctx0" brushRef="#br0">17886 13008 8128,'16'-13'0,"3"4"0,-2 3-11,7 6 0,0 0 22,4 0 0,-1 0-24,-3 0 1,-2 6 100,-3 3 1,-3-1 0,3 2 1,-4-2 58,0 1 1,-6 4 23,1-4 0,-7 4-81,2 1 0,-4 0-2,-1 1 1,-1-1-68,-4 0 1,-3 5-104,-6 0 0,-2 5-314,-3-5 0,3 4-1,-3-4-735,3 0 1131,2-5 0,13-6 0,2-1 0</inkml:trace>
  <inkml:trace contextRef="#ctx0" brushRef="#br0">19095 12667 8153,'-2'-22'28,"-2"3"0,-3 3 25,-2 2 0,-2 4 1002,6 1 1,-6 4-420,1-4 0,-9 1-221,-4-2 1,1 4-144,-2 6 1,0 0 56,-4 0 0,1 1-87,3 4 0,-3 8-27,4 6 0,-4 6-30,-2-1 1,7 1 15,3-1 0,10 3-4,4-4 1,4 3-176,1-3 0,6 4-70,3-3 0,9-2 53,1 2 0,8-7-45,1 2 1,2-3-63,8-2 1,-5 0-162,5 0 1,3-4 137,2-1 1,1-1-17,-11 2 0,0 2 200,-4-2 1,-7 1-108,-3-2 1,-5 4 187,-4-4 1,-4-1-102,-6 2 1,-2-1 518,-2 6 1,-11-6-212,-8 0 1,-11 3 26,-3 7 0,-14-4-380,-1 4 1,-5-3-332,10-2 0,1-6-450,8-3 1,-2-4 422,7-1 1,2-1-276,7-4 1,3-4 185,7-10 1,6-2-732,3-2 0,10-4 532,5 3 1,9-3-836,4-1 1487,4-1 0,2-6 0,-1-1 0</inkml:trace>
  <inkml:trace contextRef="#ctx0" brushRef="#br0">19052 12340 8120,'-28'-29'0,"-5"6"278,-1-1 1,0 7-26,0-2 1,4 3-69,-3 2 0,2 6 68,-2 3 1,1 10-27,-6 4 1,0 15 67,-5 4 0,1 10 15,-1 0 1,7 8-42,3 1 0,3 12-277,1-2 1,7 9 281,3 0 0,3 4-20,2 1 0,6 5-151,3 0 0,4-1 50,1-3 1,8-1-137,6 0 0,8 0 46,11 0 1,-12-36 0,1-1-101,3 0 0,2-1 1,2-4-1,2-1-29,31 19 1,4-11 104,-4-7 1,9-9-129,5-10 0,-34-7 0,1-2-155,6-2 1,1-2-1,0-3 1,-2-2 262,0-3 0,-1-2 1,0-3-1,-2-3 25,-2-1 1,-1-3 0,3 0-1,-1-3 5,-2-1 0,1-2 0,1-2 0,-1-2-41,-4 1 1,-2-2 0,-5 3 0,-1-1 18,-4 1 0,-2 0 0,13-27 75,-10 1 1,-7 2 38,-12 3 1,-2-8-9,-7 3 1,-8-5-30,-7 0 0,-5-2-184,-9-7 1,11 33 0,-3 0-61,0 0 1,-1 0 0,-4-2 0,-3 1-21,-1-2 0,-2 1 0,1 3 1,-1 0 69,-3-4 0,-1 2 0,3 7 0,0 2-39,2 2 1,0 4-1,-30-8 36,-10 13 1,30 14-1,-1 4 43,-7 3 1,-1 6-1,0 5 1,0 5-541,-2 8 1,0 5 0,0 3 0,1 5 168,-1 6 0,0 4 421,-4 7 0,-2 2 0,18-17 0,0 0 0,-1 0 0,-2 4 0,0 0 0</inkml:trace>
  <inkml:trace contextRef="#ctx0" brushRef="#br0">2389 11060 8259,'-5'-14'-606,"1"0"227,-1 6 400,5-5 1,-2 12 843,-3-4-624,4 4 157,-5 1 95,6 0-319,6 0 0,3 6 21,10 3 1,-1 2 15,5-1 1,7 2 163,8-2 1,3 3 164,2 1-207,6-6-160,2-2 1,1-6 20,0 0-904,0 0 844,5 0 0,8-3-129,6-7 0,-30 6 1,1-1 48,5-4 0,1-1 0,1 2 1,0 0-71,1 1 1,0 0-1,-5 0 1,0 0-58,0 0 0,0 0 0,0-1 0,1 1 74,6 0 1,1 0-1,-3 2 1,1 1-30,1-2 0,0 2 1,-6 2-1,0 1 50,-1-1 0,0-1 0,-2 0 0,1 0-39,5 0 1,1 1 0,-2 0 0,0-1 18,5 3 1,-1 0 0,-4 0 0,0-1-8,0-2 0,-1 1 0,1 1 1,0 1 28,4-2 1,1-1 0,-2-1 0,0 0 52,4-1 1,-1 0 0,-3 1 0,-1 1-27,5-2 0,-1 0 1,1 1-1,1 0 76,5 0 1,1-1 0,-2-1 0,-1 1-55,-5 2 1,1 1 0,-2-3 0,1 0-30,-2 3 1,0 0 0,3-3 0,1 0 8,1 3 1,0-1 0,-3 1 0,-1 0 3,-7 1 1,-2 2 0,2-1 0,0 0-21,-4-1 0,1 2 1,2 1-1,2 2 13,2 0 0,1 1 0,-1 1 0,-1 1 2,-3 0 0,0 0 0,-2-1 0,0-1-50,-2 3 1,-1-1 0,2-2 0,1 1-6,4 3 1,1 1 0,1-2 0,0-1-9,-1 1 0,-1-1 0,-2-1 0,0 0 38,-2-1 0,-1 0 1,2 1-1,-1 0 23,0-1 1,-1 0 0,4 0 0,0 1-5,4-1 0,0-1 1,-4 1-1,1-2-154,-2 0 1,0-1 0,-2-1-1,-1 0 131,-2 1 1,1 0 0,3 2 0,0-1 0,-1-1 0,-1 0 1,4 1-1,0-1 64,-3-2 1,-1 0 0,0 0-1,-1 0-5,30 0 1,-2 0 27,-3 0 1,9 0-22,-4 0 0,8-1-32,-3-4 1,-4 3-164,-10-2 0,0 2 142,-10 2 1,-2 0 3,2 0 1,-1 0-163,1 0 1,2 0 112,-7 0 1,-1 0 236,-8 0 0,0 0-970,-10 0 1,2 0 642,-11 0 1,5 2-3008,-5 2 3188,0-2 1,1-2 0,2-8 0</inkml:trace>
  <inkml:trace contextRef="#ctx0" brushRef="#br0">2503 13335 9180,'-8'0'802,"2"0"-734,6 0 0,1 0 166,4 0 1,-2-5-31,6 1 1,6-1 36,4 5 0,6 0-18,-1 0 1,-2 0 98,1 0-72,7 0-184,0 0 1,5 0-11,-6 0 1,1 0 9,3 0 0,-3 1-179,3 4 1,-3-3 189,-1 2 1,4-2-91,0-2 0,6 0 122,-1 0 1,5 0-20,4 0 1,4 0-125,6 0-763,-7 0 855,6 0 1,-11 5-206,8-1-541,-14 1 706,8 2 0,-9-4-157,10 6 1,2-1 126,7 2 0,5 2-34,-1-2 1,1 2-15,-5 3 0,-7-6-6,-2 0 0,1-5 97,-2 0-36,1-2 66,7-2 1,2 0 128,9 0 0,2 0-110,-6 0 1,-1 0 20,-4 0 0,-2 0-1,-3 0 0,4-2 120,-4-2 0,5 2 26,4-3 0,3-1-229,2 1 0,-3 1-32,-6 4 1,-5 0 89,0 0 0,-3 0-94,8 0 1,-2 0 73,12 0 1,-4-2-154,8-3 1,-5 4 66,5-4 1,-6-1-16,-8 1 1,6-5 41,4 6 1,2-6-4,2 5 1,0-4 86,0 4 0,-6 0-26,-3 5 0,-2-4 8,1-1 0,1-1 50,9 1 0,-3 2 4,8-7 1,-3 6-48,-2-6 0,-7 5-2,-2-4 0,3 4-65,1-4 0,8 4-2,2-5 0,0 7-55,-5-2 0,-6-1 98,-3 1 0,-9-4 0,-1 4 1,-4-4 22,4 4 1,3-4-13,2 4 0,3-2-19,-8 3 0,-3 2 405,-1-3 1,-11-1-339,-3 1 1,-1 1 224,-5 4 0,2 0-194,-11 0 0,5-5-4,-5 0 1,5 0-227,-5 5 0,1 0 201,-1 0 1,-3 0-275,3 0 0,-3 0-58,-2 0 0,0 0-325,0 0 1,2 0-622,3 0 1,5-4 25,9-1 1148,3-6 0,20-3 0,2-8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4:35:23.41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2318 3042 8307,'-8'0'655,"2"0"-526,6 7 1,0 5 63,0 7 1,1 13 0,4 1-11,-3 6 1,4 9-85,-6-1 0,5 1 95,-1-6 0,1-1-92,-5-3 0,5 2 26,0-7 1,1-5-197,-1-4 0,-4-7 147,4 2 1,1-3 12,-1-2 1,0 1 75,-5-1 1,5 0 87,-1 0 0,1 0-41,-5 1 0,0-1-61,0 0 0,0 0 40,0 1 0,0-1-10,0 0 1,0 0-159,0 0 1,0-4 70,0-1 39,0-5 169,0 2-186,0-6 1,5-2-45,-1-2 1,8 0 45,-3-5 0,4-1-115,1-4 1,6 2 117,4 2 1,1-3-170,-1 4 1,8 1 31,-4-1 0,4 4-80,-4-5 1,5 7 69,1-2 1,-1 4-19,-5 1 0,5 0 0,0 0 0,-1 0 42,-8 0 0,3 0-146,-4 0 0,-1 0 128,2 0 0,0 0-113,4 0 1,1 5 92,-1-1 1,7 1-65,3-5 1,-2 0 59,2 0 0,-5-1-4,5-4 0,0 3 6,5-3 1,-5 2-11,0-1 1,-5 2 188,5-3 0,0 4-97,4 1 0,1 0-195,-1 0 0,3 0 93,2 0 1,-3 4-71,4 1 0,-9 5 99,-1-6 0,-5 6-5,5-5 1,-6 4 139,1-4 0,-1 1-191,1-1 147,-3-4 1,17 6 215,1-7 0,12-7-170,6-2-43,10-4 1,-7-1 121,7 0 1,-8 0-237,3-1 1,7 6 122,-3 0 0,3 4-146,-38 0 0,0 0 63,35 2 1,-4-3-140,-10 6 1,-4 1 115,-5 4 1,8-2-39,-3 7 0,5-5 108,-1 4 1,-2-4 10,2 4 1,-2-6 8,-2 2 1,0-3 24,0-2 0,1 0 233,4 0-245,2-7-23,14 6 0,-7-10 28,0 6 1,-6-1-20,-8 1 0,-1 3-5,1-2 1,2 2-37,2 2 0,-2 2-110,2 2 1,1 0 63,-5 5 0,1 0-14,-10 6 0,-1-6-125,-4 1 69,6-7 0,6 8 57,7-6 1,6-1 0,-2-4 6,3 0 1,1 0-206,-4 0 1,-1-1 237,-3-4 1,-1 2 11,10-7 0,-3 7-9,8-2 0,-3 4 7,-2 1 1,-6-2 22,-4-2 1,-1 2-32,2-3 0,0 4 197,9 1-903,-3 0 772,9 0 1,-1-5 18,0 0 1,-8-4-23,-2 4 1,-3-4-27,13 4 0,1-5-61,-1 6-679,-35 1 1,0 1 722,32-4 1,-2-1-185,-9-2-641,2-4 758,1 12 1,11-7 184,0 3 0,-5 3-167,-5-2 0,-6 2 5,2 2 0,-8 0 44,-2 0 0,-3 0 9,8 0 1,-2 0 9,11 0 0,-10 0 127,0 0 1,-3 0 38,-1 0 0,1 0-138,-5 0 0,-1 0 14,-4 0 1,6 0-68,3 0 0,3 0-4,2 0 0,-2 0 13,-2 0 1,0 0 657,-5 0 0,-3 0-817,-7 0 151,3 0 607,-4 0 0,2 5-662,4-1 0,-2 1 48,11-5 0,-4 0-36,4 0 0,-7 5 217,3 0 0,-4-1-198,-1-4 0,-5 0 50,0 0 0,-5 0-52,5 0 0,-5 0 33,5 0 0,0 0 2,4 0 1,-4-1 72,0-4 0,-5 4-87,5-4 1,-6 2 41,1-2 0,-3 3-8,-2-2 1,-4-3 4,0 2 1,-7-1 42,2 1 0,-3-1 133,-2-3 0,-1 1 56,-4 3-19,4 3-181,-11-10 1,5 9 132,-2-7-118,-3 1-8,4 1-15,-6-5 1,0 5 21,0-6 0,0 0-13,0 0 1,0-2 66,0-3 1,-5-3-9,1-7 1,-6-5-429,5-4 158,-6-3-303,10-2 504,-6-6-3670,7-8 2293,0-8 1307,13-12 0,-2 3 0,0 32 0,2 0 0,-1-3 0,1-2 0,0-3 0,1-2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8190 1166 8142,'-22'-21'-456,"0"5"319,3-3 0,3 8 817,-3 2 0,2 4-182,-2-4 0,3 6-87,-3-2 1,3 3-191,2 2 0,-5 2 35,0 3 0,-2 4-140,2 10 1,-1 9 97,-4 10 1,-3 3-317,4 2 0,-3 6 108,3 3 0,2-3-1,7-2 0,6-5-41,3-9 0,5-2-68,5-12 0,9-1 112,10-9 1,3-4 7,1-10 0,12-4-176,2-10 0,15-5 62,0-9 0,8 1-634,-4-6 0,-1 2 444,-7-2 1,-11-1-94,-9 5 0,-6 1 88,-8 5 1,-1-1-201,-14 1 1,1 1 6,-5 3 0,0-1 228,0 6 0,-6-5 240,-4 6 0,-2-6 18,-3 5 0,-3-2 250,-1 2 0,-5 5-250,5 0 0,0 1 58,5 9 0,4-1 8,1 5 0,6 1 446,-2 4 0,3 11 160,2 12 0,2 7-250,3 8 1,-2 6-152,6 3 1,-4 9-273,4 6 0,-5 9 35,-2-36 0,0 0 0,2 1 0,-1 0 70,-1 0 1,0-1 0,5 36-524,-3-10 0,-2-4 138,3-10 1,-4-10-17,-1-8 1,0-4 101,0-2 0,-6-6 124,-3-3 0,1-8 128,-2-1 1,-1-7-81,-8 2 0,3-15 49,-3-4 0,5-10 191,5 1 0,-2-6-130,6-4 1,0 1-62,5-6 0,2 7-25,3-2 1,4 4 82,10 6 1,-2 2 2,7 7 0,-2 6 124,2 3 1,1 5-105,-6 5 0,0 3-64,-5 6 0,0 7 30,1 2 0,-6-1-124,1 2 1,-7 0 92,2 4 1,-4 1-42,-1-1 0,0-1-8,0-3 0,-5 2 36,1-2 0,-3-2-51,3 2 0,0-7 44,-5 2-296,6-9 284,-4-4 0,7-9-363,0-7 0,0-5-81,0-14 1,5-1-83,0-3 1,4-3-287,-4-7 802,0 0 0,-5-6 0,0-1 0</inkml:trace>
  <inkml:trace contextRef="#ctx0" brushRef="#br0">8389 1379 8142,'14'0'-191,"0"-5"-48,1 1 0,5-3 861,4 2-280,3-2 0,11-12-276,9 0 1,4-7 50,10 3 0,-2-6-448,-3-4 0,-7 8 223,-6-4 1,-7 10-823,-7 0 533,-7 10 397,-8 3 0,-8 6 0,-6 0 0</inkml:trace>
  <inkml:trace contextRef="#ctx0" brushRef="#br0">8687 1407 8142,'0'15'45,"2"5"51,3 4 1,-4 3 132,4 1 1,-3 1 14,-2-1 0,0-1 148,0-3-323,0 9 25,0-16 1,-5 16 327,0-9-356,0-3 25,-1 5 1,5-8 56,-4 5-66,3-5 1,2-2-192,0-7 1,0-4 57,0 4 0,7-6-134,2 2 0,4-11 87,1-8 0,5-2-175,0-8 0,6 0 103,-1-4 0,1 0-30,-1-1 1,3 1 114,-4-1 0,3 2 40,-3 4 1,-2 4 41,-7 9 0,0 4 172,0 6 0,-6 2 39,-3 2 1,-3 6-137,-2 9 1,-7 3 90,-2 6 1,-4 1-45,-1-1 1,0-6 1,0-3 0,-5 2-48,0-2 1,0 0-54,5-5 0,-2-5-3,-3 1 0,1-7-110,-5 2 1,4-4-126,-5-1 0,7-1 64,-2-4 1,-2-9-191,2-10 0,-1-3 109,1-1 0,3-8-104,-3-7 0,3-8-121,2-10 0,0-4 96,0-6 1,-7 0-1,-1 0 1</inkml:trace>
  <inkml:trace contextRef="#ctx0" brushRef="#br0">8588 924 8142,'28'0'-319,"1"5"-41,-1 9 1,5 5 548,1 19 1,4 5 640,-5 4 1,5 8-1739,-5 2 1203,0 0 0,0 12-159,0-2 0,-4 1 76,-6-2 0,1-7-573,5-7 297,5-13 1,-4 5 159,4-15 1,0-2 102,-1-8 1,1-8-508,-6 3-844,0-9 115,-5 7 63,-3-10 1780,-6 4-1593,-6-6 692,-8-6 0,-3-7 95,-6-6 0,-7-6 0,0 3 0,-17-13 0,3-1 0</inkml:trace>
  <inkml:trace contextRef="#ctx0" brushRef="#br0">9157 1407 8142,'-7'-7'0,"6"-6"149,-6 11 1,7 2 91,0 10 0,0 9 14,0 4 0,0 1 16,0 5 0,0-4-341,0 8 88,-6-3 1,3-2-426,-7 1 326,1-1 1,0-4-25,-1 0 1,5-8-191,-4-2 1,4-2-208,-4-7 278,5 0 0,-2-13-65,6-6-522,-6-7 355,4-7 456,-10-7 0,4-1 0,-7-7 0</inkml:trace>
  <inkml:trace contextRef="#ctx0" brushRef="#br0">8787 924 8142,'6'-28'-242,"-4"-1"1,15 2 95,-3 4 1,9 4 951,-4 9 0,4-1-381,-4 6 0,5 2-360,-5 8 0,0 4-212,-5 10 1,-1 4-1079,-4 5 1225,4 7 0,-5 1 0,6 7 0</inkml:trace>
  <inkml:trace contextRef="#ctx0" brushRef="#br0">9270 1166 8193,'29'-8'0,"1"-5"241,3 4 1,-1-4-93,6-1 0,-1 0 307,6-1 1,-5 1-64,0 0 0,-6 0-735,1 0 1,-10-1 58,-4 1 0,2 5-107,-2-1 0,-5 5-151,-4-4 255,-7 6-314,3-10 360,-6 12 0,-6-10-76,-4 6 0,-2-6 316,-3 1 0,1-2 0,0-3 0,0 1 0,6 0 0,-5-5 0,4 0 0,-4 0 0,5 11 0,2-4 0,6 4 132,0 0 1,0 3 60,0 10 1,0 7 452,0 7 1,6 13-224,4 1 1,-2 8 217,1 7 0,-6 2-152,2 7 0,1 1-41,-1 4 1,0 4-569,-5 10 0,0-35 0,0 0 249,0 2 1,0 0 0,0 37-187,0-13 1,4-7 111,1-13 0,2-3-325,-3-15 203,-2 2-346,10-15 277,-10-2 0,4-9-42,-6-10 0,0-9-262,0-10 0,-1-3 9,-4-1 1,-1-7-836,-4-3 806,-2-9 1,4-5-308,-6-10 482,-1 4 1,1-5 0,0 6 0</inkml:trace>
  <inkml:trace contextRef="#ctx0" brushRef="#br0">9597 1237 8189,'0'-6'-309,"0"6"0,0 6 155,0 8 0,0 2 708,0 3 1,-1 3-110,-4 6 1,2 1-430,-7-1 1,3 2 101,-3 3 0,-3-3-126,4 4 1,3-4-86,1-2 0,-1-6-601,1-3-3,0-3-450,5-8 1147,0-8 0,6-14 0,2-9 0</inkml:trace>
  <inkml:trace contextRef="#ctx0" brushRef="#br0">9597 1379 8140,'15'6'-212,"-1"1"310,0 2 1,0-3-147,1-6 1,-6 5 97,0 0 0,1 0-307,4-5 95,0 0 162,1 0 0,-1-7 0,0-1 0</inkml:trace>
  <inkml:trace contextRef="#ctx0" brushRef="#br0">9740 1052 8140,'14'-14'0,"0"4"216,0 1 0,2-1 55,3-4 0,3-2-41,7-3 0,4 2 10,0-7 1,2 5-241,-2-4 1,-3 4 77,3-5 1,-9 7-301,-5-2 0,-4 4-48,0 6 0,-6-2-787,1 6 440,-7 0 0,-3 5 256,-10 0 1,2 0 360,-1 0 0,-1 0 0,-4 0 0,0-4 0,0-1 0,0 0 0,-1 5 0,3 2 149,2 3 0,-1 2 44,6 8 1,1 0 273,4 4 1,0 4-166,0 5 1,-5 2-25,0 3 1,1-3-62,4 3 1,-5 1-217,0-6 1,0 2 122,5-11 0,0 5-958,0-5 467,7-7 1,1-5-140,6-7 1,0-4-124,0-5 629,0-1 0,7-16 0,1 3 0</inkml:trace>
  <inkml:trace contextRef="#ctx0" brushRef="#br0">10209 839 8059,'8'1'118,"-4"4"0,-2 8 138,-2 6 0,0 6-11,0-1 0,-5 3 10,1 1 1,-8-1-291,3-4 1,-4 4 86,-1-3 1,0-2-291,0 2 1,-2-7-31,-3 2 0,3-8-671,-3-1 518,3-1 1,2-1 171,0-3 1,0-4 248,0-1 0,-1-6 0,1-2 0</inkml:trace>
  <inkml:trace contextRef="#ctx0" brushRef="#br0">9939 1137 8140,'9'7'-23,"1"2"0,-6 5 203,6 5 0,-2-1 169,1 5 1,-1-1-95,-3 2 1,-4 3-226,4-3 0,-3 3 117,-2 1 0,0 0-239,0 1 1,0-5 21,0-1 0,0-5-4,0 1 1,0-8-531,0-2 425,0-6 0,4 2-165,1-10 0,0-4 119,-5-10 0,0 0-112,0-10 0,2 4 120,2-8 1,-2 1 29,3-1 0,2 3 136,3-3 1,3 3 50,1 2 0,-5 1 120,1 3 1,-1 4-86,5 5 0,1 7 398,-1 4 0,-5 2 81,1 2-204,-7 0-1,8 6-114,-6 4 1,0 3-27,-5 1 0,-5 5-40,0 0 0,-6 1-198,2-1 0,-4-1 52,-1 5 1,-2-4-108,-3 5 0,3-2-53,-3 2 1,3-4 42,2-6 0,5-1-14,-1-3 87,7 2 16,-3-10 0,7 2 37,4-8 1,3 1 11,6-7 1,0 5 33,1-4 0,0 4-50,4-4 0,-8 6-22,4-2 27,-11 3-28,9 2 0,-13 0 26,0 0 0,-2 8-5,-7 6 0,-5 1 26,-5 3 0,-7 5 4,3 0 0,-2 3 193,1-3 0,-3 3-126,3-7 1,-1-1 171,1-3 0,4-1 176,6 0-271,6-6-38,1 5 0,10-12 99,7 4 0,6-10-49,12-4 0,1-5 58,-1-5 0,5 3 127,0-3 0,1 1-90,-6-1 0,0 4 29,1-4 1,-2 3-598,-4 2 1,-2 4-2602,-7 1 1946,0 6 1048,1-4 0,-7 9 125,-4 3 1,-4 4 90,-4 10 0,-6 3-75,-9 7 1,2 1-94,-7 3 0,0-2-122,-4 7 0,-1-1 110,1 1 0,-2 1-362,-3-6 1,8 0 90,-4-4 1,10-9-952,0-5 581,3-1 0,4-14-571,2 0 1084,4-7 0,0-19 0,-2-4 0</inkml:trace>
  <inkml:trace contextRef="#ctx0" brushRef="#br0">10038 1720 8118,'22'0'0,"4"0"126,-7 0 0,6 7 329,-2 2 0,-2-1-221,-2 1 0,2-4 0,-3 5 1,8-7-553,-3 1 0,4-2 228,2-2 1,-1 0-1286,1 0 1375,-1-6 0,0-2 0,1-6 0</inkml:trace>
  <inkml:trace contextRef="#ctx0" brushRef="#br0">10564 1052 8014,'14'0'293,"1"0"-108,5 0 0,2-2-93,7-2 0,4-4 2,0-6 1,5-1-327,-5 1 0,-1-2-40,-9-3-113,4 4 0,-12-1-49,-1 6 171,-6 7 0,-10 3 5,-3 10 1,-4 4 257,-10 5 0,-5 3 0,-9 6 0,1 1 0,-5-1 0,3 2-85,-4 3 0,7-3 33,-2 4 1,4-6 463,6-4 0,7-4 87,6-6-211,7 1 0,5-7-38,12-4 1,8-4 85,11-4 0,-1-6-469,6-9 1,0-1 117,4-4 0,-5-3-380,-4 3 0,-3-1 182,-2 1 0,-6-1-403,-3 6 259,-3 0 357,-8 5 0,-8 6 0,-8 2 0</inkml:trace>
  <inkml:trace contextRef="#ctx0" brushRef="#br0">10763 1109 8014,'-14'6'-510,"6"2"333,2 6 0,6 1 310,0-1 1,0 0 343,0 0 1,0 7-299,0 2 1,-5 0-6,0 0 0,1-1-127,4 2 0,-5 3 63,0-3 1,0-2-270,5 1 0,-4-5-135,-1 1-59,0-3 0,7-9 16,2-2 1,0-3-43,5-2 1,-4-13 93,4-6 0,1-3 285,4-6 0,0 2 0,0-15 0,1 5 0</inkml:trace>
  <inkml:trace contextRef="#ctx0" brushRef="#br0">10834 1152 8014,'8'0'61,"-1"0"0,-3 1 211,1 4 1,0 4-31,-5 10 1,0 2 40,0 3 0,0 1-55,0-6 0,5 0-208,-1-5 1,1 0-135,-5 0-38,0-6 0,2-1 215,2-7 1,-2-2 48,3-3 0,3-3-711,1-6 0,-1-6 251,1-4 0,-1-5-1058,2-4 1406,2 3 0,-4-11 0,7 5 0</inkml:trace>
  <inkml:trace contextRef="#ctx0" brushRef="#br0">11048 881 8014,'6'-7'217,"0"7"76,4 9 0,1 10 30,-6 5 0,4 3 106,-4 1 1,1-1-231,-1-4 0,-4 3-165,4-7 0,-2 0-158,2-5-582,-3 0-417,10 0 665,-4-6-454,6-1 912,-6-7 0,-8-7 0,-8-1 0</inkml:trace>
  <inkml:trace contextRef="#ctx0" brushRef="#br0">10849 1564 8014,'0'8'5,"0"-2"1,0-8 429,0-2 0,4-6-287,1-9 1,6 2-201,-1-7 0,4 5 73,5-4 1,-2 0-220,7 0 0,-5-3 53,4 8 1,-5-6-184,1 5 1,1 0-81,-1 5 0,-1-1-257,-9 1 391,4 6 152,-12-4 0,4 10 122,-10-3 0,-3 4 0,-6 1 0,0 1 16,0 4 0,0-2-16,-1 7 0,1 4 403,0 5 0,1 8-68,4 1 1,-4 7 65,4 8 1,1-2-35,-2-3 1,6 1 150,-6-6 1,5 5-212,-4-5 0,4-1-21,-4-8 1,-1-2-305,-4-3 1,0-5 94,0 0 1,-2-1-344,-3-8 1,-3 4 64,-7-4 1,6-1-29,-1-4 0,0 0-23,-4 0 0,4 0 43,0 0 1,7-4 360,-2-1 0,8 0-179,1 5 505,7 0-153,-3 0-118,19 0 1,4 5 92,16 0 0,-1-1 133,6-4 0,-5 5-159,5 0 0,-2-2-84,2-8 0,3-3-195,-3-6 0,8-2 107,1-2 0,5 2-150,-4-3 0,4-2 107,-5 2 0,-6-6-162,-7 1 0,-1 2-234,-5-1 0,2-6-331,-11-4 1,-2-2-525,-7 2 1,1 1 1191,-6-6 0,6 1 0,-3-6 0</inkml:trace>
  <inkml:trace contextRef="#ctx0" brushRef="#br0">11289 526 7971,'-8'6'-820,"2"2"1045,6 6 1,0 7 2,0 3 1,0 3 57,0 1 0,0 7-103,0 3 0,0 9 89,0 5 1,2 3-91,2 2 1,-2-5-191,3 1 0,-4-3-10,-1 2 0,0-8-120,0-6 1,0-6-81,0 1 0,-1-4 110,-4-6 0,-3-1-14,-6-3 1,-7-3-85,-2 3 206,-4-9 0,-14-4 0,-4-6 0</inkml:trace>
  <inkml:trace contextRef="#ctx0" brushRef="#br0">13166 3611 10004,'0'14'348,"0"0"-20,0 1 0,0 4-208,0 0 1,5 1-6,0-1 0,1-3-124,-1 3 0,1-2-10,3 2 1,2-6 147,-6 6 1,2-11-274,-3 6 0,-1-3 172,7 3 0,-7-4-115,2-1 0,1-4 205,-1 4-4,6-6 45,-3 4 1,6-7 95,0 0 1,0 0 36,1 0 0,4 0 22,0 0 1,7 0-102,3 0 0,4 0 33,5 0 1,3-7-49,-3-2 1,3 3 85,2 1 0,-5-1-226,0 1 0,-2-1 12,2 1 0,1 3 20,-6-3 1,2 4 28,-2 1 0,8 0-2,7 0 1,10 0 42,-1 0 0,5 0-91,-1 0 1,-2 0-4,2 0 1,4 0-305,2 0 0,5-5 269,-32 3 0,1-1 0,38-3 2,-37 3 1,1 1-1,-1 2 1,0-1-114,34-4 1,-1-1 186,-3 1 1,-31 0-1,1 0 73,3 3 0,0 0 0,3-3 0,1 0-154,1 3 0,-1 0 0,-5-3 0,-1 0 25,-3 2 1,1 1 0,2-1 0,2 0-89,2 1 1,1-1-1,5 0 1,1 0 57,3-1 0,0-2 1,-1 0-1,-1 0-143,-6 1 1,1 0-1,5 1 1,1 0 175,1-1 0,0 1 1,-1 2-1,0-1-168,-1-2 1,-1 1-1,-5 2 1,0 1 9,0-2 1,1 1 0,-1 1-1,0 0 1,2 1 0,1-1-32,0-2 1,0 1 0,-3 1 0,0 0 58,-4-1 0,0 0 1,-3 1-1,0 0-216,1 1 1,-1 0 0,37 0 168,-34 0 1,0 0 0,-3 0 0,0 0-19,3 0 0,0 0 0,35 0-5,-4 0 1,-1 5 70,0 0-99,4-1-26,-36-3 0,0-2 0,1 1 0,0 0 112,-1 0 0,-1 0 43,34 0 30,0 0 0,-3 5 1,-31-3 0,1 1-1,0-1 0,-1 0 19,1-2 0,0 0 1,36 5-3,-4 0 1,-2 1-43,-2-1 1,-3-3-32,3 2 0,-1 3 5,-30-5 1,0 0 23,35 9 9,2-9 1,-12 9 25,-4-6-28,4 6 63,0-10 1,11 11-15,0-8 0,-36 1 1,0 0-31,36-1 0,0 3 21,-5-2 1,0-2-72,0 6 0,6-6 14,-36 0 0,-1-1 0,39 0-53,2-2 1,-4 0-14,-1 0 0,3 0 73,-3 0 1,-1 0 50,-30 0 1,0 0 0,34 0 7,-36 0 1,0 0 0,31 0-18,-3 0 1,7 0 86,-3 0 1,-34 0 0,1 0-77,0 0 0,1 0 0,-1 0 1,0 0 16,38 0 1,-39 0 0,0 0-30,35 0 0,-35 0 0,0 1 12,-1 2 1,1-1 0,3-1 0,0 0 14,1 1 1,0 0 0,0-1 0,-1 0-15,36-1 0,-2 0-132,-7 0 1,6 0 143,4 0 0,-38 0 0,1 0-6,-1 0 0,-1 0 0,0 0 1,-2 1 23,31 4 0,0-3-4,0 3 1,-30-4 0,1-1 2,0 0 0,1 0 0,-1 0 1,0 0-11,38 0 1,-7-1 151,-2-4 1,0 3-68,-5-3 1,4 4-30,1 1 0,6-5 21,-36 3 1,-1-1 0,34-6 233,-7 4 0,0-6-140,-10 2 0,8-2 182,-3 1 0,6-3-168,-2 4 0,3-4-26,3-1 1,-14 1 142,-6 4 0,-1-8-298,-4 2 1,7-2-100,-2 3 0,-1 0 162,1-1 1,-7 0-131,3-4 0,-4 1 29,-1-5 1,-7 4 176,-3-5 0,-9 0-324,-5-4 1,-5-12 508,-4-2 0,-4-10-2384,-6-1 2028,0-8 0,0-1 0,-3-9 0,-7-6 0,2 36 0,0 0 0</inkml:trace>
  <inkml:trace contextRef="#ctx0" brushRef="#br0">16179 4995 10483,'44'9'-217</inkml:trace>
  <inkml:trace contextRef="#ctx0" brushRef="#br0">17275 4151 8079,'14'0'251,"2"0"53,3 0-218,-3 0 0,12 0 60,1 0 0,1 0 49,8 0 0,-5-8-431,5-6 1,-5 0 199,5-5 0,-7 3-482,3 2 0,-11 1 210,-4 4 0,-9 1-184,-6 3 492,-2 4 0,-8-6 0,-2 7 0</inkml:trace>
  <inkml:trace contextRef="#ctx0" brushRef="#br0">17559 3938 8079,'8'20'0,"-3"4"0,-3 5 447,-2 4 1,0 3-69,0 7 1,-2-1-215,-3 1 1,4 0 12,-4-1 0,-1-1-158,1-3 1,0-4-1122,5-11 863,0-2 1,6-13-363,4-4 1,3-10 318,1-8 1,0-8-217,0-11 1,0-4 496,1-5 0,-1 5 0,0-4 0,0 5 0</inkml:trace>
  <inkml:trace contextRef="#ctx0" brushRef="#br0">17702 4023 7337,'7'13'-371,"0"3"813,-7 12 0,0 2-48,0 3 1,-5 2-419,0 3 1,-6 3 115,2-3 1,1-3-512,-2-2 1,7-3 29,-2-2 1,-1-6-653,1-3 1041,-6-3 0,3-2 0,-6 1 0</inkml:trace>
  <inkml:trace contextRef="#ctx0" brushRef="#br0">17574 4450 8079,'-15'-14'0,"1"-1"0,0 7 0,1 10 0,4 12 0,2 7 0,7 7 0,0 1 0,0-1 0,0 0 0,0 1 0,0-2 0,0-4 0,0 3 0,0-7 0,0 0 0,0-5 0,2-6 589,3-4 1,-2 3-579,6-2 1,-4-5-519,5-5 0,-6-8 180,6-1 0,-1-5 87,6-5 1,-1-3 146,0 4 1,5-4-28,0-2 0,11 1 225,-2 0 0,4 5-9,-4 5 1,1 2 128,-1 2 1,-1 6-107,-3 3 1,-4 3 353,-5 2-243,-8 7 0,0 5-144,-7 7 0,-3 2 40,-7-2 0,-6 3-20,-12 6 0,-2 1-115,-3-1 1,-4 5 49,-5 0 1,4 1-146,0-6 0,6 1 62,-1-1 0,5-6 29,4-3 1,0-8 348,10-1-194,-3-7 77,15 3 1,4-11-37,12 1 1,8-12-228,11 2 1,-1-9-131,6 4 0,3-6-246,11 1 0,-6-2 3,6-3 1,-8 7-283,-6 3 0,-5 3-85,-9 2 784,-4 0 0,-5 0 0,-1-1 0</inkml:trace>
  <inkml:trace contextRef="#ctx0" brushRef="#br0">17687 4464 7893,'0'19'-66,"0"0"0,5 6 613,0-1 0,0 4-232,-5 5 1,0-1-158,0 6 0,-7 0-245,-2 5 222,-4-1 0,4-4-519,-1 0 0,1-6 238,-6 1 1,3-8-402,2-1 0,2-7 36,4 2-391,2-9 902,-4-4 0,-1-6 0,0 0 0</inkml:trace>
  <inkml:trace contextRef="#ctx0" brushRef="#br0">17673 4819 8079,'21'0'-30,"2"0"1,4 0 75,2 0 0,-1 0 8,0 0 0,1 2 99,-1 3 1,1-2-178,-1 6 0,-4-6-490,0 2 0,-5 2 291,4-3 1,-5 1 222,1-5 0,-4 0 0,0 0 0</inkml:trace>
  <inkml:trace contextRef="#ctx0" brushRef="#br0">18284 4052 8011,'7'-8'-234,"-6"1"0,6 9 46,-7 3 0,0 4 818,0 10 0,0-1-363,0 5 1,-7 6-382,-2 4 1,-4 0-56,-1-5 1,0 1-261,0-1 1,-1 6-42,1-1 0,5-5 163,-1-4 0,2-7 253,-1 2 54,-4-3 0,12-2 0,-6-8 80,7-6 0,0-1 112,0-9 1,0-4 213,0-5 0,7 0-145,2 5 0,8-5-114,2 0 0,2 0-4,-2 5 1,3 0-145,6 0 0,1 1 120,-1 3 0,-1 4 14,-3 6 1,-4 0-15,-5 0 0,-3 11 144,-2 3 0,-4 10 23,-6 0 1,-6 9-97,-4 5 0,-9 3-99,-4 2 1,1-5 79,-2-1 1,0-5-146,-4 1 1,4 0-31,0-4 0,7 2-220,-2-7 1,2-3 6,-2-2 0,3-5-210,-3-5 1,3-2-978,2-7 1022,0 0 1,1-7-194,4-2 0,-3-10 575,8-5 0,-1-1 0,5 1 0,5-1 0,-1 6 0,8-5 0,-3 5 0,4 5 127,1 5 0,0 5 234,0 0 1,2 2 537,3 2 0,-3 6-391,3 4 0,1 3-6,-1 1 1,2 5-156,-2 0 0,-3 1-332,3-1 1,-2-3 113,2 3 0,-2-3-1048,7-2 1,-7 0 918,2 0 0,3 1 0,1-1 0</inkml:trace>
  <inkml:trace contextRef="#ctx0" brushRef="#br0">18668 4563 7933,'15'0'0,"-1"0"0,2-4 601,3-1 0,-2-4-83,7 4 1,-1-6 39,6 1 0,4-2-500,0-3 1,7 3 26,-3 2 1,3-1-89,-2 6 0,-3 1 72,-7 4 1,-6 0-1218,-3 0 893,-3 0 1,-7 6-782,1 4 1,-7-3-306,2 3 1341,-4-7 0,-1 10 0,0-5 0</inkml:trace>
  <inkml:trace contextRef="#ctx0" brushRef="#br0">19166 4393 7933,'6'-14'269,"2"6"1,8 1 564,3 7-501,-3 0 1,6 0 3,-3 0 1,-2 0-43,7 0 0,0 5 171,4 0 1,0 1-108,1-1 1,6-3 5,3 2 0,-2-1 80,2 2-308,-7-3 1,4 9 247,-6-6-497,-7 6 84,-2-3-30,-12 6 1,-9 5-16,-14 0 0,-18 11-260,-14-2 1,-2 4-489,-3-4 1,0 5-83,-5 0 1,0 5-1304,0-4 2206,6-8 0,-1 3 0,6-7 0,1-2 0,-3 1 0</inkml:trace>
  <inkml:trace contextRef="#ctx0" brushRef="#br0">20147 4180 8040,'8'0'876,"-2"0"-689,1 0 0,-1 6 363,3 3-377,4 4 0,-11 6-316,2 0 1,3 2 214,-3-3 1,1-2-673,-5 3 460,0-3-68,0-2 296,0-6-783,0-2 210,6-18 210,2-4 105,7-6 0,0 1 185,4 7-73,3 0 0,7 1 244,-1 4 1,2-2-84,3 6 0,-3 0 31,4 5 0,-11 0-9,-4 0-51,3 7 0,-11-4 176,4 6 1,-11 1 255,1 4-414,-3 0 0,-4 2 44,-3 3 0,-7 1-5,-7 4 1,-6 3-145,1-3 0,-3-2 85,-1 1 9,-1-5 1,-2 2 26,2-5 1,-1-3 37,11-2 20,6-4-194,7-6-44,12-6-23,9-2 1,8-8-389,11-3 374,-4 3-62,11-11 0,-10 10-140,7-7 0,-8 7 162,-1-2 1,-3 3 148,-7 2 0,0 0 0,-4 0 0</inkml:trace>
  <inkml:trace contextRef="#ctx0" brushRef="#br0">20360 4009 8040,'7'-8'72,"-6"2"1,7 12 173,-3 4 0,-2 15 56,6 8 1,-4 7-29,5 2 0,-7 7-17,2 3 1,-4 10-192,-1 4 0,-5 4-53,1 1-1033,-7 0 1049,3-13 0,-2 2 48,1-12 0,6-2-133,-2-9 0,3-7-1012,2-6 623,0-6 1,2-4-395,3-9 1,1-7 911,3-8 0,10-5 1,-3-14-1</inkml:trace>
  <inkml:trace contextRef="#ctx0" brushRef="#br0">21043 4037 7914,'-8'0'1102,"-5"7"0,10 1-918,-6 6 1,4 5 9,-5 0 1,6 5-456,-6-6 0,2 6 267,-1-5 0,-4 2-616,4-2 1,1-4 249,-2 4 1,5-3 29,-4-2 1,6-4 104,-2-1 80,4-6-293,1 10 614,0-11-175,0 4 0,1-6 443,4 0 0,3-5-178,6 1 1,5-6 322,0 5-397,6-6 1,-3 5 50,7-4 1,-6-1-54,1 7 0,-2-6-139,2 5-99,3-6 213,-11 10 0,4-6 24,-6 7 0,-4 2 18,-1 3 0,-6 3 145,2 6 1,-5 5-118,-5 0 0,-2 8 77,-8 1 0,-5 2-149,-4 8 0,-4 0-68,-6 5 1,-3 1-703,-11 3-1035,-2-3 1599,-7-1 1,6-3-1181,4-7-9,9 0 693,3-11 0,8-3-1327,4-10 1278,2-2 1,8-18 158,4-3 1,3-12 428,6-2 0,0-7 0,0-8 0</inkml:trace>
  <inkml:trace contextRef="#ctx0" brushRef="#br0">20716 4563 7914,'20'-14'0,"7"6"115,6 4 0,7 2 298,-2 2 1,3 11-66,1 3 1,1 10 161,0 0 0,-7-2-52,-3 2 1,0-1 152,-4 6 0,7-1-795,-7 0 161,2 1 1,4-2 22,3-4 0,9-2 0,4-7 0</inkml:trace>
  <inkml:trace contextRef="#ctx0" brushRef="#br0">1223 8672 12044,'-9'-2'-374,"-1"-2"-200,7 2 278,-3-4 1,7 7 62,4 4 1,3-2 190,6 7 0,-3-2-7,3 1 1,-1 2 190,11-6 45,-1 0-165,6-5 1,1 0 65,3 0 1,3 0 202,7 0 1,0-7 273,-1-2 0,1-2-297,0 1 0,4-2-113,0 2 0,2 2-28,-1-1 0,7 6-182,7-2 1,6 3-225,-2 2 1,-3 0 19,-1 0 0,-5 2-73,-5 3 21,3-4 227,2 6 1,5-3 7,9 1 1,-3 0 40,7-5 1,-2-2-1,-2-3 1,0 2 85,0-6 1,7 1-13,-38 3 1,0 0 0,2 0-1,0-1-570,1 4 0,-1 0 533,37-3 29,-1 5 1,-7-5 121,0 0-121,-30 3 0,2 0-2,37 2 1,-36 0 0,-1 0 29,38 0 0,-4 0-335,-1 0 1,3 4 276,-3 1 1,-37-2 0,2-1 3,6-2 0,1 0 0,-4 2 0,-1 1-4,0-1 1,-1 0 0,0 3-1,0 0 121,34 0 0,-33-3 0,1 0-79,-2-2 0,1 0 1,4 2-1,1 1 47,-1-1 1,1 1-66,-2-1 0,-1 1-7,1 0 1,0 0 0,-3-2 0,1-1 13,0 3 0,2-1 0,2-1 0,2 0-16,2-1 0,0 0 0,0 0 0,-1 0-49,-4 0 0,0 0 1,3 0-1,0 0 43,0 0 0,0 0 0,2 0 0,1 0-71,4 0 0,0 0 0,-3-3 0,0-1-171,-2 0 0,0-1 0,0-1 0,0 1 210,2 0 0,1 0 1,-1-1-1,1 0 97,4 1 0,1 0 1,-6 2-1,1 0-73,-3 0 1,0 1 0,-1 1 0,-1 1 2,0 0 1,-1 0 0,2 0 0,0 0-83,1 0 1,0 0 0,-7 0-1,0 0 78,0 0 1,0 0 0,-2 0 0,-1 0 15,3 0 0,0 0 0,-1 0 1,1 0-10,2 0 1,1 0 0,-3 0 0,1 0 47,-1 0 0,0 0 1,1 0-1,0 0-43,-4 0 0,1 0 1,2 0-1,2 0 37,2 0 1,1 0-1,0 0 1,0 0-10,0 0 0,-1 0 1,-3 0-1,0 0 16,1 0 0,1 0 1,-3 0-1,1 0-43,6 0 1,1 0-1,0-1 1,-1 0-4,1-1 0,-1-1 0,-4 3 1,0-1-6,0-2 1,-1 1 0,-2 1-1,1 1-17,6-1 1,1 2 0,-4-1-1,0 0-13,-4 0 1,0 0-1,-1 0 1,0 0 52,32 0 0,-5 0 302,-5 0 0,1 0-333,4 0 1,0 4-131,0 1 0,-6 0-34,-4-5 1,-7-7 36,-2-2 1,2-5-239,8-5 0,4 1-303,10-5 1,-2 4 7,-34 7 1,1 0 0,31-5 660,-1-2 0,-1 1 0,-12 3 0,-7 0 0,-8 4 0</inkml:trace>
  <inkml:trace contextRef="#ctx0" brushRef="#br0">9086 6355 8353,'0'-22'0,"0"3"0,6 9 27,3 5 1,9 4 96,1 1 0,6 5 348,-1-1 1,3 6-750,1-5 0,0 4 65,1-4 1,-2 4-15,-4-4 0,3 0 112,-7-5 1,0 0-514,-5 0 48,0 0 281,-6 6 1,-2 2 294,-6 6 0,-1 0-130,-4 1 0,-1 0 174,-4 4 1,-3 3-148,4 7 1,-2-5 472,1-1 0,-1 1-47,7 4 0,-1-1 160,5-3 0,-5 3-158,0-3 1,1 1 33,4-2 1,-2 4-277,-3-3 0,4-2 102,-4 2 1,3-5-86,2 4 215,-6-5-552,5 2 58,1-12 1,9-3-83,10-10 0,-2-4-11,7-10 0,0-8-265,4-6 1,-1 0-540,-3 4 1079,3-6 0,-12 5 0,6-4 0</inkml:trace>
  <inkml:trace contextRef="#ctx0" brushRef="#br0">9697 6213 8427,'0'14'-165,"0"0"0,0 7-286,0 2 0,0 9 1076,0 1 1,0 11-173,0-1 0,-5 3-71,0-4 1,1 6-189,4-1 0,0 5-288,0-4 1,0-1-98,0-4 0,0-9-158,0-5 1,0-7 22,0-8 136,6-6 0,-3-5-313,7-12 0,-7-12 173,2-12 1,1-8-44,-1-2 0,-1 4 373,-4-9 0,0 1 0,0-10 0</inkml:trace>
  <inkml:trace contextRef="#ctx0" brushRef="#br0">9711 6255 8427,'0'-28'0,"2"7"-398,2 7 342,-2 0 1,11 12 516,-4-2 0,-3 10-98,-1 8 0,2 5-421,-3 5 0,1 3 20,-5-4 0,0 4 104,0 2 1,0-1-6,0 0 0,-2-4-155,-2 0 0,2-7-2,-3 2 1,-1-3 66,1-2-128,1-6 166,4 5 1,1-7 100,4 3 1,-2-1-42,7-3 1,-1-2 118,5 7 0,0-6-94,1 6 0,-6-1 25,1 6 0,-6-1-56,6 0 0,-7 2 21,2 3 1,-4-3-149,-1 3 0,-6 3 61,-3 1 1,-4-1-24,-1 2 1,-5-6-81,0 1 1,-2 1-232,2-1 1,3-2 63,-2-7 1,6-4-666,3-6-163,6 0 1101,-3 0 0,6-12 0,0-4 0</inkml:trace>
  <inkml:trace contextRef="#ctx0" brushRef="#br0">10038 6824 8427,'-8'-6'0,"0"2"763,4-5-377,2-1 0,-9-4-151,6 0 0,1-5-241,4 0 0,0-6-170,0 1 0,0-3 157,0-1 0,4-1-73,1 1 1,6-2 131,-1-3 1,1 1-334,-2-6 1,4 2 49,-4-2 1,4 3-74,1 7 0,0-1 311,0 1 1,-1 6-164,-3 3 619,2 9-321,-4 4 1,2 12 33,-1 4 0,-6 14 71,2 4 0,-3 12 117,-2 2 0,0 7-63,0 8 1,-5 0-78,0 0 1,0 0-322,5 0 0,-4-4 103,-1-5 0,0-4-57,5-16 1,2-2 230,2-12-78,-2-6 0,9-5-62,-6-13 1,4-7 114,-4-16 1,6-4-252,-1-5 1,1-2-252,-2-4 1,4 4-66,-4-3 0,2 2 182,-1 3 0,2-6 1,-2 1 1,-2 1 86,1 8 1,1 5 219,4 9 1,-5 4-173,1 6 0,-5 6 555,4 3 1,-4 11-75,4 8 0,-5 13 82,0 11 1,-2 2-200,-2-2 1,0 3-101,0-3 1,0 3-259,0 1 1,0-5 103,0-4 0,1-5-1339,4-4 591,3-3 57,6-7 0,0-6 238,1-4 0,-6-2 449,1-2 0,-1-6 0,5-2 0</inkml:trace>
  <inkml:trace contextRef="#ctx0" brushRef="#br0">10564 6326 8362,'14'-20'0,"1"2"252,-1-5 0,2 4 11,3-5 0,-2 5 113,7-5 1,-5 5-82,4-4 1,-4 4-181,5-5 0,-7 7 98,2-2 0,-3 3 124,-2 2-252,1 6-242,-1 2 1,-6 9 93,-4 6 1,-2 9-17,-2 15 0,-2 9-30,-2 11 1,1 0 155,-7-1 0,7-1-282,-2-4 1,4-4 53,1 0 0,0-7-152,0-8 1,0-4 29,0 0 0,0-5 25,0 4 1,-5-5-49,0 1 1,-1-8-260,1-2 0,-3-6-92,-6 2 677,6 3 0,-11-6 0,3 4 0</inkml:trace>
  <inkml:trace contextRef="#ctx0" brushRef="#br0">10692 6710 8324,'-8'10'46,"4"-1"221,-4 1 509,6 4-421,2-6 0,10-2-97,8-6 0,0 0 16,6 0 0,-2-5-111,1 1 1,3-12-185,-7 2 1,4-4-699,-4 4 601,7 6 1,-6-5-81,4 4 1,1 1-657,-6-1 854,0 5 0,-5-2 0,0 6 0</inkml:trace>
  <inkml:trace contextRef="#ctx0" brushRef="#br0">11389 6653 8324,'8'-8'122,"-2"-4"-21,-6 10 793,0-10-356,0 10-538,0-4 0,-6 12 0,-2 2 0</inkml:trace>
  <inkml:trace contextRef="#ctx0" brushRef="#br1">11232 5644 8125,'-56'-49'0,"7"5"83,6-4 0,7 10 67,7 5 1,5 5 278,1 4 1,-1-1-314,-4 6 0,-1 0-214,1 5 1,-9 0-34,-5-1 1,-10 7 131,-15 4 1,-4 2-248,-9 2 0,38 0 0,2 0 284,-36 0 1,-3 8 3,39-1 0,-1 0 1,-2 0-1,-1 0-45,-5 3 1,-1-1 0,1 2 0,0-1 60,1-1 1,1 1 0,1 3-1,0 1-12,4 0 0,-1 0 0,-2 1 0,0 0 71,0 4 1,0 0-1,-2 0 1,1 2-57,3 2 1,0 1-1,0 0 1,1 2-19,6 2 0,1 1 1,0 2-1,2 2-19,4-1 0,1 2 1,-3 3-1,-1 2 21,-1 0 0,0 2 0,-3 7 0,1 1-338,-4 2 0,2 2 0,4 3 0,1 2 290,0-2 0,2 1 1,4 7-1,2 2-371,4-3 1,2 2-1,1 2 1,2 2 367,5 0 1,1-1 0,2-3 0,2-2-11,4-3 0,2-2 1,0 0-1,1-2-93,2-1 1,1-1 0,1-4 0,3-3 116,5-6 0,5-2 0,0 0 0,3-4 77,7-4 0,3-5 1,4 0-1,1-4-43,5-4 1,1-3 0,2-2 0,1-3 85,0 1 0,2-3 1,4-2-1,1-2-45,3-1 0,1-1 1,3-4-1,2-1-52,9-1 1,0-2 0,-3-3 0,-2-2-140,1-3 1,-1-1 0,-1 1 0,1-2 43,5-2 0,0-1 0,-4 0 0,-2 0-49,-4-2 0,1-1 0,-1-2 0,1-1 108,2 0 1,0-2-1,-4-2 1,-2-2-67,-2 0 1,-3 0 0,-3 1-1,-2-1 142,-7 3 0,-1-1 0,-1-2 0,-1 0-28,-2 1 0,-1-1 1,0-3-1,-2 0 34,-1 1 0,-2-1 1,-2-2-1,-4-2 26,-6 1 1,-3-2 0,-3-1 0,-3 0-200,-4-36 0,-6 35 0,-2 0 85,-2 0 1,-4 1-1,-4-3 1,-5 1-124,-9-3 0,-3 0 1,1 2-1,-1 1 49,-2-1 1,-2 0 0,1 2 0,0 2-386,-2 0 1,-2 2-1,-1 3 1,-1 2 469,-1-2 0,-1 1 0,1 3 0,0 0 0,2 2 0,0-1 0,3 1 0,1-1 0</inkml:trace>
  <inkml:trace contextRef="#ctx0" brushRef="#br0">4152 9738 8133,'-14'0'0,"4"0"-110,1 0 164,6 0 0,-10 7 167,4 2 0,-4 4-269,-1 1 0,-1 5 82,1 0 1,-3 5-95,3-6 1,-2 6 79,11-5 1,0 0 48,5-5 0,0 0-46,0 1 0,7-1 128,2 0 1,10-1-126,5-4 1,3 4 9,1-4 1,2 2-155,3-1 0,-3 1 104,4-6 1,0-1-451,-1-4 0,4 0-108,-9 0 572,4 0 0,-16-6 0,4-2 0</inkml:trace>
  <inkml:trace contextRef="#ctx0" brushRef="#br0">4152 9966 8133,'-8'6'355,"2"2"1,7 1-4,4 1 1,3-5 19,6 4 1,7-6-292,2 2 1,11-3 120,4-2 0,9-2-220,5-3 0,7 2 87,-3-6 0,8 5-644,-12 0 0,3 2 575,-12 2 0,2 0 0,-8 0 0</inkml:trace>
  <inkml:trace contextRef="#ctx0" brushRef="#br0">8986 9596 8109,'0'-14'564,"0"6"-127,-6-5-285,4 12 1,-4-4 84,6 10 1,5 3-15,-1 6 1,1 6-39,-5 4 0,5 3-111,0 1 0,-1 1-72,-4-1 1,2 1 20,3-1 0,-4-4-31,4 0 0,-4-7 85,-1 2 0,0-3-781,0-2 412,0 0-1045,0-6 562,0-2 775,0-6 0,0-12 0,0-4 0</inkml:trace>
  <inkml:trace contextRef="#ctx0" brushRef="#br0">9029 9596 8109,'14'-13'-106,"0"4"0,0-2 147,1 6 0,-1 0 506,0 5 0,2 0-88,3 0 1,3 0-254,6 0 0,1 2-50,-1 3 1,7-4 1,3 4 0,3-3-41,2-2 0,1-2 88,3-3 0,2-3-132,3-6 1,5 0 97,0 0 1,13-2-187,-30 6 1,0 1 0,38-7 252,-3-3 0,1 5-147,-5 5 1,2-2 4,-11 6 1,12-5-112,2 6 0,-36 1 1,0 1-2,41 2 0,-4-5 113,-6 0 0,-4 1-276,-1 4 0,-4 0-144,4 0 1,0 4 34,5 1 0,-6 1 88,-3-1 0,-7-3-43,-8 2 1,6 0 133,-11 0 1,4-2-9,-3 3 0,-1-4 53,1-1 0,-2 5 350,-3 0 0,1-1-165,-5-4 1,-3 0 184,-7 0 0,1 0-70,-6 0 0,5 0-23,-5 0 0,-5 0 223,-4 0-158,-1 0-31,5-6-105,0 5 0,-4-6 49,-1 7-339,-5 0 177,2 0-321,-6 0 105,0 0 29,0 7 0,0 0 38,0 8 1,5-1 37,-1 0 1,1 7-82,-5 2 0,0 4-145,0 2 1,0 1-404,0 3 0,-1-3 276,-4 3 1,3 2 434,-3-2 0,-2 13 0,-1-2 0</inkml:trace>
  <inkml:trace contextRef="#ctx0" brushRef="#br0">9029 9937 7379,'14'0'371,"-3"0"-296,3 0 0,-1 0 139,11 0 1,1 5-60,8 0 0,10-1 108,9-4 0,9 2-125,6 3 1,-4-4-242,-1 4 1,7-3 221,2-2 1,-30 0 0,0 0-183,2 0 1,0 0 0,4-3 0,2-1 119,3 0 1,0-1 0,3 1-1,-1 0-247,-2-1 0,0 1 0,6-1 0,0 0 226,-1-2 0,0 0 0,0 0 0,-1 1 30,-3 1 0,-1 1 0,-2-2 1,-1 1-207,-4 2 0,0 1 0,1-1 1,0 1 167,1 2 1,1 0 0,-3 0 0,0 0-8,35 0 1,-39 3 0,-1 1-84,31 5 0,-3-1 291,-11 1 1,-1-4-255,1 5 1,5-7 66,0 1 0,-6-2-294,-3-2 1,-12 0 589,1 0 0,-9-2-875,1-2 1,-11-3 31,-4-2 505,-9-4 0,-4 5 0,-6-6 0</inkml:trace>
  <inkml:trace contextRef="#ctx0" brushRef="#br0">9654 10293 8219,'-9'0'0,"-1"0"232,7 0 0,-3-2-14,6-3 0,1 4 149,4-4 0,3 3-129,6 2 1,7-4-257,3-1 0,9-6 61,5 1 1,-2-1-217,2 2 1,-7-2-155,3 6 0,-6 0-229,-4 5 0,-4 0-168,-5 0 146,-8 0 0,-2 7 578,-10 2 0,-9 10 0,-8 3 0</inkml:trace>
  <inkml:trace contextRef="#ctx0" brushRef="#br0">9740 10392 8200,'-15'22'-529,"-5"-1"0,6-7 1070,-1 0 0,8-4-48,7-1 1,1-6-435,4 2 0,7 1 38,7-1 1,11 0-278,-1-5 1,9-5 101,0 0 0,1-6-75,-1 2 1,-3-2 86,-7 1 1,-6 2-881,-3 4-146,-3 2 1092,-8-4 0,5 0 0,-5-2 0</inkml:trace>
  <inkml:trace contextRef="#ctx0" brushRef="#br0">9811 10307 7645,'-10'6'276,"1"4"1,6 7 94,-2 2 0,3 8-15,2 1 0,-4 2-83,-1 8 0,0 0-38,5 5 1,-5-2-57,1-3 1,-1 1-165,5-6 1,0 1 32,0-6 0,1-6-241,4-3 1,5-9-129,9-6 0,1-4 210,4-4 1,6-6-654,-6-9 1,6-8 315,-7-6 1,2-6-603,-1 1 1050,-3 3 0,-7-6 0,0 5 0</inkml:trace>
  <inkml:trace contextRef="#ctx0" brushRef="#br0">10081 10321 8135,'8'6'375,"-2"4"-122,-6 9 1,0 3-16,0 6 1,0 1-112,0-1 1,0 1 125,0-1 1,-2 1-229,-2-1 0,1-1 81,-7-3 0,7-4-283,-2-6-221,4 1 78,1-1 1,0-8 97,0-6 0,1-6-81,4-8 1,3-7 13,6-3 0,0-9 64,0-5 1,2-3-115,3-1 0,-3 5 13,3 4 0,-3 3 314,-2 2 1,-1 5 11,-4 4 248,4 4 0,-10 7 107,6 3 0,-5 10 151,0 4 1,-1 5-120,2 5 0,-3 4-43,3 5 1,-4 0-244,-1 1 1,0 2 148,0-2 1,0 1-616,0-11 0,2 1 48,2-1-442,-2-9 0,11 7 105,-4-12 654,4-7 0,1-12 0,0-8 0</inkml:trace>
  <inkml:trace contextRef="#ctx0" brushRef="#br0">10536 10165 8096,'-16'6'-187,"-3"4"0,3 4 125,-3 5 0,2 3 791,-2 6 1,3 7-309,-3 3 0,5 1-192,4-1 0,-1 2-79,7-7 0,-1 0-144,5-4 0,2-7-726,2-3 1,6-10 426,9-4 0,1-4-524,4-1 1,3-3 816,-4-6 0,4-7 0,2-12 0</inkml:trace>
  <inkml:trace contextRef="#ctx0" brushRef="#br0">10607 10421 8096,'-5'14'0,"0"0"0,-4 0 302,4 1 1,-4 0-10,4 4 0,0-3 486,5 3-582,0-3 0,2-4-159,3-2 0,-2 1-167,6-6 0,1-1 140,4-4 1,0-1-136,0-4 1,1-3 99,-1-6 0,-2-5-151,-2 0 1,1-6 37,-6 1 0,4-1 4,-4 1 1,0-1-26,-5 6 0,-7 0-93,-2 5 1,1 6 7,-2 3 1,1 4 107,-5 1 1,0 3-315,-1 6 1,6 2 124,-1 13 1,7-5 323,-2 5 0,10-1 0,3 6 0</inkml:trace>
  <inkml:trace contextRef="#ctx0" brushRef="#br0">10920 10435 8053,'0'-14'70,"-7"6"1,-1 3 401,-6 10 0,5 3-86,-1 6 1,1 5-139,-5 0 0,4 1-42,1-1 1,5-1 51,0 5 1,2-5-103,2 1 1,0-4-117,0 0 0,2-6 104,2 1-259,4-7 1,7 2-134,-1-10 1,0-8 148,0-6 1,0-6-67,1 1 1,-1-3 26,0-1 1,-1-5-18,-4 0 0,4-5 21,-4 5 0,2-5-131,-1 4 0,-4-3 106,-6 3 0,5 3 7,0 7 0,-1-1 310,-4 6 0,-4 5-27,-1 4 104,0 7-155,-1-3 0,0 14 60,-4 6 1,-1 3-93,6 12 1,-4-4 170,4 8 1,-4 8-124,4 2 1,0 3 13,5-4 0,0-4-241,0 0 0,2-8 54,2-2 0,4-5-37,7-9 1,3-6 126,1-4 1,7-2-106,-3-2 0,3-2 65,-3-2 1,3-9-11,-7-6 0,4-6-51,-4 1 1,0 2-2,-5-2 0,-1 1 40,-3-6 1,1 6 22,-7-1 1,1 2-44,-5-2 0,0 3 24,0 7 1,-6-5 32,-4 0 0,-2 5-46,-3 5 1,1 5 140,0 0 0,0 2 33,0 2 1,-1 6 140,1 4 0,0 9 30,0 5 1,4 2-88,1 3 1,6 6 96,-2 3 0,5-4-29,5-1 1,2-4-324,8-5 0,-1-4 8,0-6 0,5-1-175,0-4 1,5-2 94,-5-7 0,4 0-167,-4 0 1,0-7-108,-4-2 0,-1-4 143,0-1 1,-5 5-369,1-1 1,-7 1 220,2-5 1,-4-1-71,-1 1 1,0 0 474,0 0 0,-1-1 0,-4 1 0,2-5 0,-7 0 0,7-4 0,-1 4 0,2 0 0,2 4 0,0-5 0,0 4-68,0-3 175,0 10 0,2 2 446,2 7 1,-1 0-214,7 0 0,-5 2 194,4 3 1,-4 3-119,4 6 1,-5 5 12,0 0 0,3 6-49,-3-1 1,3 3-138,-3 1 1,-2 0 38,3 1 0,-4 2-53,-1-2 0,5 1-197,0-11 0,0 0 35,-5-5 0,0 0-102,0 0 176,0-6 1,-2-1 65,-3-7 1,4-2-229,-4-3 0,3-4 63,2-10 0,0-3-243,0-7 1,7-4 94,2 0 1,-1-5-71,1 5 0,1 0 15,4 4 0,5 2 101,0 4 0,0-2-165,-5 6 0,5 4-177,0 6 0,5-1-404,-5-4 0,6 5 284,-1-1 1,1 7 521,-1-2 0,9-3 0,-3 1 0</inkml:trace>
  <inkml:trace contextRef="#ctx0" brushRef="#br0">12043 9625 8047,'-8'-7'-174,"0"6"-261,3-4 962,4 3 0,-4 2-91,10 0 1,3 0-146,6 0 1,6 0-81,4 0 1,9 0-147,5 0 0,11 0 76,8 0 1,5-4-632,4-1 1,-3-6-57,-6 1 1,-13 4-1047,-6 1 1592,-6-3 0,-4 7 0,1-6 0</inkml:trace>
  <inkml:trace contextRef="#ctx0" brushRef="#br0">12654 9511 8047,'10'0'-415,"-1"0"0,-4 0 244,4 0 0,1 0 182,4 0 0,0 0 96,1 0 0,-1 0 27,0 0 1,2 0 307,3 0-257,-3 0-109,4 0 1,-12 1 19,-3 4 1,-4-2-214,-1 7 1,-8 4-57,-6 5 1,-2 1-98,-7-1 1,4-1-71,-5 5 1,7 0-34,-2 0 373,3-2 0,-5-1 0,-1 2 0</inkml:trace>
  <inkml:trace contextRef="#ctx0" brushRef="#br0">13024 9326 7932,'-8'-6'-874,"-5"4"898,12-4 0,-4 12 111,10 4 0,-2 4 110,6 5 1,-1 3-65,2 6 0,1 1 122,-6-1 0,4-3-133,-4 4 1,4-9-190,-4 9 1,4-9 140,-4 4 1,0-7-319,-5 2 0,5-8-156,-1-1 62,1-7-146,-5 10 23,0-12 0,0-1-62,0-9 1,-5-4 474,1-1 0,-6 0 0,5 0 0,-6-1 0,4-5 0,-8-2 0</inkml:trace>
  <inkml:trace contextRef="#ctx0" brushRef="#br0">13024 9411 7932,'14'-12'-133,"0"2"0,7-1 157,3 6 1,2-4 85,3 4 1,6-1 136,3 1 1,-1 2-224,6-7 0,4 1-56,15-5 0,4 0-360,10-1 0,3 1 440,-36 7 1,0 0 0,36-7 32,-4-1 1,-32 8 0,0 0-13,1 0 0,2 0 1,0 2-1,1 1-119,3-2 1,-1 2 0,-6 2 0,0 1-23,2-1 0,0-1 1,32-3-45,-1 1 0,-34 2 0,0 1 110,0 2 0,1 0 0,1 0 0,-1 0 244,38 0 1,-1 0-550,-9 0 1,3 0 734,-7 0 0,7-1-154,2-4 0,4 3-401,-4-2 1,-8 2 82,-11 2 0,-2-5 301,-7 1 1,-2-6-117,-9 5 1,5-4 99,-5 4 1,3-1-105,-2 1 0,1 4-74,-5-4 0,-3 3-202,-7 2 0,1 0 366,-6 0 1,0 0-293,-5 0 1,-4 0 55,-1 0 1,1 0-43,4 0 0,-5 0 5,1 0 0,-5 0-50,4 0-71,-6 0 23,10 0-10,-12 7 91,12-6 55,-11 6-86,4-7 178,-6 6 1,0 2-76,0 6 1,-2 2-47,-2 3 0,-4-2-134,-6 7 1,-1-1-209,1 6 0,-6 4-21,-4 0 1,-3 5 403,-1-5 0,-7 7 0,-2-4 0</inkml:trace>
  <inkml:trace contextRef="#ctx0" brushRef="#br0">13010 9880 7972,'1'-9'-980,"4"-1"1,4 7 1754,10-1 1,8-3-209,6 3 1,12-6-387,-3 5 0,10-4-41,1 4 0,8-6-153,6 2 0,-25 2 0,2 1-194,3-1 1,1 0 0,2-2-1,0-1 302,-3 0 1,1 1-1,0-1 1,0 1-63,1 2 1,1 0 0,3-3-1,2 1 45,6-1 1,1 1-1,-4-1 1,-1 1 20,-2 1 0,-1 2 0,-1-2 0,0 1-30,4 0 0,0 0 0,0 0 0,0 1 40,2 2 1,0-1-1,-7-1 1,-1 1-33,-6 2 1,0 1-1,-3-1 1,0 0-19,3 0 0,0 1 0,-2 1 0,-1 1-34,-1-3 0,-1 1 0,29 0-177,-12 2 1,-6 0-70,-9 0 1,-10 0 116,-4 0 0,-9 0-506,0 0 202,-9 0 58,-4 0 1,-8 0-438,-2 0 867,-11 0 1,-13 7 0,-8 0 0</inkml:trace>
  <inkml:trace contextRef="#ctx0" brushRef="#br0">13806 10051 7899,'-8'0'162,"2"0"0,6 6-27,0 4 0,1 7 69,4 2 0,-3 6-219,2-1 1,-2 3 2,-2 1 1,0 1-45,0-1 0,0 5-49,0 1 1,0-1 147,0-5 1,0 1-358,0-1 1,0-6 129,0-3 1,-2-5-91,-2-4 0,0-4 60,-5-6 0,4-1-3,-4-4 1,4-9 51,-5-10 1,6-3 93,-6-1 0,7-1 141,-2 1 0,4-5-124,1-1 0,0 1 220,0 5 0,1 4-84,4 0 1,8 7 66,6-2 0,4-1 1,-4 1 0,7 4 186,-3 6 0,3 1-40,-3-1 0,4 2 27,-3 7 1,-2 2-215,2 3 1,-7 2 56,2 8 0,-8-1-163,-1 0 0,-7 0 136,1 1 0,-2 5-65,-2 4 1,-6-2-25,-4 2 1,-9 4-68,-4 5 0,-3 7 12,3-2 1,-9 1-121,4-1 1,1 0-34,3-10 0,2 2 60,-2-11 1,4-1-815,5-9 624,8-3 1,0-7-121,7-4 1,8-4-123,6-10 530,7-3 0,14-13 0,1-1 0</inkml:trace>
  <inkml:trace contextRef="#ctx0" brushRef="#br0">14247 10278 7940,'-15'0'157,"1"0"-157,6 7 0,2-4 340,6 6 1,0-4-55,0 5 1,8-7-295,6 2 0,7-4 81,7-1 0,-4-1-125,-1-4 1,1-3-19,5-6 0,-3-1-118,-2 1 0,-3-5 18,-7 0 1,-5 5 129,1 5 0,-7 4-260,2-5 181,-4 7 1,-7-3 154,-3 6 1,-9 2-11,-1 2 1,-6 4 135,1 6 0,-4 2-69,-5 3 1,3-1 115,-4 5 1,4-4 272,2 5 0,6-5-167,3 5 0,9-6 17,6 6 0,-3-5-72,3 5 0,5-7-401,9 2 0,4-5-224,5-4 1,5 1-290,9-6 0,3-1 278,7-4 1,-5-11-162,0-3 0,-7-5 537,2 0 0,-3-3 0,-1-6 0</inkml:trace>
  <inkml:trace contextRef="#ctx0" brushRef="#br0">14659 10079 7940,'-14'0'187,"-1"0"0,6 4-114,0 5 1,-1 2 344,-4 13 0,0 0-84,-1 4 1,6 0-171,-1 1 0,6-1 9,-6 1 1,7-2-161,-2-4 0,4 3-634,1-8 1,6 0 369,4-9 1,2-2-566,2-7 0,1 0 339,-1 0 1,0-8 476,0-6 0,7-1 0,-5-12 0,4 5 0</inkml:trace>
  <inkml:trace contextRef="#ctx0" brushRef="#br0">14744 10236 7940,'-14'6'-398,"5"2"754,-1 6 1,7 2-48,-2 3 1,-1-3 184,1 3 1,0-3-368,5-2 1,2 0 33,3 0 1,3-6-267,6-3 1,0-4 98,0-1 0,0-1-8,1-4 0,4-3-3,0-6 1,0-5-160,-5 0 1,-2-5 37,-2 5 0,1 0-25,-6 5 1,-1 0 95,-4 0 0,-6 0 35,-3-1 0,-4 7-26,-1 4 0,-2 2 27,-3 2 0,3 0-60,-3 0 1,3 6-56,2 4 0,5 3-179,-1 1 1,7 0-14,-2 0 1,5 0 337,5 1 0,9-1 0,8 0 0</inkml:trace>
  <inkml:trace contextRef="#ctx0" brushRef="#br0">15071 10236 7520,'0'-8'-222,"-1"3"654,-4 10 1,2-2-210,-7 7 1,2-1-180,-1 5 0,-2-4 106,6-1 1,-1 1 156,1 4 0,3 0-322,-2 0 0,4-4 78,4-1 1,0-6-107,5 2 1,1-3 71,4-2 1,0-2-183,0-3 0,0-2 21,1-8 0,-1-4-52,0 0 0,0-6 89,1 1 1,-6-1-147,1 1 0,-1-2 17,5 2 0,-1-3 137,-4-1 1,2-2-199,-6-4 1,5 4 107,-6-3 1,1 3 120,-5 2 0,0 1 21,0 3 451,0 4-261,-6 6 1,3 7 212,-7 7 0,5 13-115,-4 11 1,-1 2-26,-4 3 0,5 4 53,-1 0 0,6 5-66,-6-5 0,7 0 36,-2-4 1,4-1-149,1 1 1,0-6-165,0 1 0,1-8 26,4-2 1,0-6-160,9-8 1,-3 0 34,8 0 1,3-6 124,2-4 0,3-2-216,1-3 1,0-4 30,1 0 1,-5-4 69,-1 4 1,-4-5 105,5 5 1,-8-5 16,-2 6 1,-1-6 40,-9 5 1,1 0-83,-5 5 0,0-1 140,0 1 0,-2 2-57,-2 2 1,-4-1 192,-6 6 1,-1 1-58,1 4 1,0 6 132,0 3 1,-5 9-8,0 1 1,1 6 0,9-1 0,-4 4-132,4 5 0,2-3 24,3 4 0,2-4-130,2-2 1,0-4 71,0-1 1,6-5-316,4 1 0,4-5 74,5-5 0,2-2-216,2-7 1,4-7 20,-3-2 1,1-8-94,-1-2 0,1-5 57,-6 5 0,0-5-9,-5 5 0,-4-4-140,-1 4 1,-6-7 507,2 3 0,-3 2 0,-2 2 0,0-1 0,0 1 0,-2-5 0,-3 5 0,4 0 0,-4 5 0,2 0 0,-2-1-204,4 8 154,-6 0 0,9 14 590,3 2 1,-2 4-184,6 1 1,-4 2 42,4 3 1,1-2-71,4 7 0,0-7-38,1 2 0,-4 3-92,3 2 1,-5-2-17,6 2 1,-1-5-25,-5 4 0,-2-1-149,-3 2 0,-2 3 231,-2-3 1,0-2 95,0 1 18,-6-5-189,-2 2 1,-2-12-144,1-3 1,6-11 38,-2-9 1,3-5-88,2-9 1,2-4-81,3 0 0,2-2-391,8 2 0,0 5-165,4-1 0,-1 2 286,6 9 0,-6-1-203,6 4 1,0 3 147,4 2 1,-4 2-389,0 4 817,-7 2 0,4-4 0,-7 6 0</inkml:trace>
  <inkml:trace contextRef="#ctx0" brushRef="#br0">11161 11402 7511,'-1'-15'-168,"-4"1"0,3-2 168,-2-3 0,2-3 596,2-6 1,2-2-192,2-3 0,0-5-192,5-10 0,1-1-113,4-3 1,-2-3-154,-2 3 1,1 3 133,-6 1 0,4 6-164,-4 4 0,0 0 1,-5 10 1,-5-2 156,0 11 0,-6 0 27,2 4 1,-4 6-70,-1-1 0,0 7 144,-1-1 0,1 2-80,0 2 0,0 6 29,-1 4 0,-3 2-55,-1 3 1,-2 4 0,2 0 0,3 4-82,-3-4 1,-1 5 93,1-5 0,0 6-515,5-1 1,-1-2 186,1 2 0,0-7-1482,0 2 485,0 3 1241,6-6 0,1-2 0,7-8 0</inkml:trace>
  <inkml:trace contextRef="#ctx0" brushRef="#br0">11147 10662 8071,'43'-6'104,"-1"-3"0,1 2-104,0 2 0,-5 4 659,0 1 1,-7 1-177,2 4 0,4 8-483,1 6 0,3 0 0,1-5 0</inkml:trace>
  <inkml:trace contextRef="#ctx0" brushRef="#br0">14474 9084 8013,'0'-14'-213,"0"0"0,2 0-35,2-1 1,-2 1 519,3 0 1,-4 0 36,-1 0 1,0-2 206,0-3 1,-4 1-261,-1-5 1,-1-1-168,1-4 1,3-7 68,-3-3 0,-1-6-61,1-8 1,-4-1-242,4-8 0,-1 4 119,1 5 1,4 1-17,-4 4 0,2 7 38,-2-2 0,3 10 69,-2 4 0,0 6 247,0 7-184,2 1-227,-11 6 1,6 4 92,-8 8 1,0 4-75,-4 6 0,-4 7 126,-5 3 1,-7-1-76,-3 6 1,-3-2-32,-1 11 0,5-7-16,4 2 0,3-3-270,2-1 1,6-2-153,3-4-1130,3 4 1627,8-17 0,14-4 0,10-14 0</inkml:trace>
  <inkml:trace contextRef="#ctx0" brushRef="#br0">14417 8174 8013,'22'0'359,"-3"0"1,3 5-181,2 0 1,5 6 96,4-2 1,0 4-176,10 1 1,7 1-322,12-1-162,6 0 1,3 6 0,-32-8-1,1-1 1</inkml:trace>
  <inkml:trace contextRef="#ctx0" brushRef="#br0">10735 11430 8672,'-8'6'-109,"2"2"-492,6 6 0,0 1 342,0-1 0,0 6 380,0 4 1,0-3-54,0-2 1,0 1-184,0-1 1,0 0-153,0-5 63,0 0 44,0 1 0,0-6-82,0 1 175,0-7 0,0 2 67,0-10 0,0 2 0,0-7 0,0-1-23,0-8 1,6 2 22,3-7 0,4 5 210,1-5 0,5 7-74,0-2 1,5 0 113,-5 5 1,0-2-38,-5 11 1,-5 1 218,1 4 75,-1 0-320,-1 0 0,-1 6-128,-7 3 0,0 4 94,0 1 0,-2 2-240,-3 3 1,-1 2 116,-3 2 1,-4 4-176,3-3 1,-1-2-2,2 2 1,-2-12-94,6 2-185,0-9 301,5 2 1,2-9-47,3-3 1,3-7 83,6-7 0,5-5-200,0 5 0,3-5-177,-8 5 462,10 0 0,-15-1 0,12-2 0</inkml:trace>
  <inkml:trace contextRef="#ctx0" brushRef="#br0">10792 11231 8117,'-2'-13'-237,"-3"4"0,4 4 115,-4 10 1,3 9 561,2 10 1,2 9-73,3 5 0,-4 9-136,4 5 1,1 5-47,-1 5 1,0-4-163,-5 4 0,5-5-86,-1-5 0,6-8-219,-5-6 0,6-13-282,-2-1 0,-1-7 323,2-2 1,-1-8-109,5-2 0,-4-10-167,-1-4 515,-6-4 0,10-13 0,-5-5 0</inkml:trace>
  <inkml:trace contextRef="#ctx0" brushRef="#br0">11204 11345 8117,'14'6'0,"-4"2"-279,-1 6 0,-6 2 415,2 3 0,-5-2-6,-5 7 1,-3 0-165,-6 4 0,0-1 110,0-3 0,-5 1-50,0-6 0,2 0 106,7-5-226,-3-6 27,12-2 1,1-12-197,9-4 0,6-9 144,3-4 1,9-2-115,6 1 1,1 3 172,-6 7 1,4 0-33,-4 0 0,4 6 116,-9 3 1,-2 3-81,-2 2 0,-8 2 293,-2 3 0,-5 3 13,0 6 0,-2 2 14,-2 3 0,-3 3-292,-7 6 1,-1 5 98,-12 1 0,4 3-194,-5-3 1,0-1 115,-4-5 1,-1 1-347,1-1 0,4-6 112,0-3 1,7-8 240,-2-1 0,-3-7 0,0 3 0</inkml:trace>
  <inkml:trace contextRef="#ctx0" brushRef="#br0">11161 11700 8117,'34'-8'-191,"-1"3"1,0 5 127,-5 5 0,6 3 924,-1 6 0,0 7-494,-5 3 1,1-2-481,-1 1 0,1-1 113,-1 2 0,7-3 0,1-7 0</inkml:trace>
  <inkml:trace contextRef="#ctx0" brushRef="#br0">13849 7478 8207,'-8'-14'-750,"1"-1"393,7 1 1,8 0 807,6 0 1,2 0-231,8-1 0,-5 0-123,5-4 0,4 3-133,5-3 1,0-2-313,-4 2 1,-1 0-102,1 5 448,-7 0 0,-2 0 0,-5 0 0</inkml:trace>
  <inkml:trace contextRef="#ctx0" brushRef="#br0">13991 7151 8207,'0'14'177,"0"0"1,0 2-70,0 3 1,0-2 86,0 7 1,0 5-114,0 4 0,0 5 120,0-5 1,0 5-543,0-5 0,0-5-257,0-4 127,0-7 0,1-2-6,4-11 0,1-4 108,4-4 368,2-11 0,-4-19 0,7-11 0</inkml:trace>
  <inkml:trace contextRef="#ctx0" brushRef="#br0">14176 7108 8207,'0'14'0,"1"4"69,4 5 0,-4 1 178,4 9 1,-10 2-208,-4-2 0,-5 8 64,-5 2 1,1 0-477,-5 4 0,1-4 132,-2-5 0,2-4-78,3-5 1,3-7 189,-3-3 0,-1-3 152,1-2 0,0-1-166,4-4 0,6-3 58,-1-6 1,6 0 170,-6 0-163,7 0 269,-3 0-142,6 0 0,1 0 76,4 0 9,3 0-116,6-6 1,-4 4 308,-1-2-155,-6 2 21,4 2 1,-6 0 41,4 0 147,-3 0-344,4 6 0,-6 2-12,0 7 0,5-1-86,-1 0 1,1-5 228,-5 1-391,6-7 1,-2 3-53,5-6 65,-6 0 1,8-6 82,-6-3 1,6-4-124,-2-1 0,-1-2 113,2-3 0,-5 3 83,4-3 0,1-1 57,4 1 1,0 0-105,0 5 0,5-1 284,0 1 1,0 5-66,-5-1 1,5 7 68,0-2 1,-5 4-36,-4 1 1,-2 1 98,1 4-191,-2 3 0,-7 6 12,0 0 1,-7 2-127,-2 3 0,-5-2 112,-5 7 1,-8-5-149,-6 5 0,-5 0 65,5 4 1,-1-1-78,6-4 1,4 3 94,1-7 1,5 0 77,-1-5 49,3-6-55,8-2 1,2-7 21,6-4 0,11-8-60,3-6 0,16-6-93,4 1 0,7 2 104,6-2 1,4 2-352,6-1 0,-7-3 105,-3 7 1,-5 2-260,-9 8 1,-2-3 463,-12 8 0,0-7 0,-5 3 0</inkml:trace>
  <inkml:trace contextRef="#ctx0" brushRef="#br0">14076 7520 8203,'5'15'-402,"-1"-1"1,1 6 200,-5 4 1,0 3 454,0 1 1,-1 2-43,-4 4 1,-1-3-134,-4 7 0,-3-6-244,4 1 0,-2-3 80,1-2 1,3-1-616,2-3 258,3-4 442,-4-12 0,6-1 0,0-7 0</inkml:trace>
  <inkml:trace contextRef="#ctx0" brushRef="#br0">14204 7776 8203,'20'15'0,"-2"0"6,6 4 0,-7-4 4,2-1 1,-3 0-212,-2-5 1,0 3-293,0-3 0,1-3 143,-1-6 350,-6 0 0,4 0 0,-4 0 0</inkml:trace>
  <inkml:trace contextRef="#ctx0" brushRef="#br0">14460 7080 8203,'8'1'24,"-3"4"0,-4 3 47,-1 6 1,0 2 119,0 3 1,-6 3-195,-4 7 1,-2-1 169,-3 0 0,1-1-374,0-3 0,1 1 120,4-6 0,3-5-106,6-4-93,0-7 0,3 3 110,6-6 0,1-6-91,9-3 0,1-4 78,-1-1 1,5-5 4,-5 0 1,4 0 74,-4 5 0,5-1 145,-5 1 0,5 6 83,-5 4 1,0 2 183,-5 2 0,-1 2-11,-4 2 1,-3 6 193,-6 9 1,0-2-103,0 7 0,-6 1-40,-3 8 1,-9 4-171,-1 5 1,-4-4 86,4 0 1,-5-6-494,5 1 0,-5 0 172,5-5 0,0 2-515,5-11 1,-5-1 86,0-9 0,0-2-155,5-7 1,0-2-27,0-3 669,-1-3 0,1-12 0,0-2 0</inkml:trace>
  <inkml:trace contextRef="#ctx0" brushRef="#br0">14417 7506 8203,'30'0'84,"3"0"0,4 8 201,5 6 0,7 2 117,4 8 1,8 0-156,5 4 0,2-1-700,-1-3 1,-4 9 0,-6-3-1</inkml:trace>
  <inkml:trace contextRef="#ctx0" brushRef="#br0">19193 8500 9859,'1'1'0</inkml:trace>
  <inkml:trace contextRef="#ctx0" brushRef="#br0">17446 7051 8063,'-30'-8'0,"6"4"693,13 2-496,5 2 1,17 0 55,3 0 0,16-1-65,3-4 0,6-3-114,4-6 1,3-2-92,6-3 1,2 2-152,12-7 1,-6 6-445,2 0 0,-12 2 305,-7 2 0,-8 6-1000,-12 3 1307,-2 3 0,-13 9 0,-2 1 0</inkml:trace>
  <inkml:trace contextRef="#ctx0" brushRef="#br0">17645 7023 8074,'14'16'82,"0"3"0,0 0 203,1 9 1,-1-1-113,0 11 1,-1 4-124,-4 6 0,-3 6-359,-6-2 1,0 3 196,0 2 0,0-7-63,0-2 1,0-10 90,0-5-756,0-3 840,0-8 0,7-8 0,1-7 0</inkml:trace>
  <inkml:trace contextRef="#ctx0" brushRef="#br0">17957 7208 8082,'5'19'54,"0"0"0,0 6 140,-5-1 1,0 4 31,0 5 0,4-6 8,1 6 1,0-12-50,-5 2 0,0-5 79,0-4 0,5-4 151,-1-1-202,1-6 1,-3-4 29,2-14 0,0-2-248,5-11 1,1-4-324,4-11 1,2 7 15,3 3 1,-4 0 174,4 4 0,-3-1-503,-2 11 1,-4 7-95,-1 7 73,1 3 1,4 2-50,0 0 710,-6 7 0,5 1 0,-7 1 0,3 0 0,-1-5 0,-3 0 0,-3-2 0,4-8-83,-6-4 1,0 2 151,0-1 0,0 4 796,0-4-347,0 5 408,0-2-532,-6 19 0,4 3-66,-3 12 1,-1 0-142,1 1 0,-1-1 34,1 1 0,4-1-250,-4 1 1,3-7 61,2-3 0,2-8-230,3-2 0,-2-6-17,6 2 0,-4-5-21,5-5 1,-3-4 120,3-10 0,3-3-132,-4-7 0,4 1-156,1-1 0,-5 1 108,1 0 0,-2 4-262,1 0 182,4 7 731,-12-4 149,12 13-182,-11 2 0,4 17-117,-6 3 0,5 5 66,-1 0 0,3-1 62,-2 5 0,-2-4-72,6 5 0,-4-8-436,4-2 1,1-1 111,4-9 1,0 1-489,1-5 0,-1 0 134,0 0 0,-5-6 17,1-4 0,-5-7 398,4-2 0,-6-6 0,4 3 0</inkml:trace>
  <inkml:trace contextRef="#ctx0" brushRef="#br0">18512 7066 8082,'8'14'419,"-3"0"1,1 7-170,-1 2 1,1 2-17,-1-1 1,-4 1-116,4-6 1,-3 5 66,-2-5 1,0 5-124,0-5 150,0 0-205,0-5-101,0-6 0,1-2-146,4-6 0,-4-6-172,4-4 1,-2-4 211,2-5 0,-2-3-201,7-6 0,-1-1 135,5 1 0,1 6 65,-1 3 1,-1 3 66,-4 2 1,4 6 290,-4 3-193,-3 3 1,6 10 178,-8 7 1,1 5 54,-5 9 1,-5 4-131,1 0 1,-1 0-255,5-5 0,0-5 138,0-4 1,6-4-183,4 0 0,2-8-112,2-2 341,1-10 0,-1-9 0,0-8 0</inkml:trace>
  <inkml:trace contextRef="#ctx0" brushRef="#br0">18910 6952 8082,'0'-24'95,"0"0"0,0 12 176,0-2 0,-6 9-4,-4 0 1,-2 11 28,-3 9 1,1 0-274,0 9 0,1 0 84,4 4 0,-2-4-22,6 0 0,0-7 89,5 2 1,2-3-379,3-2 0,3-1 64,6-4 0,2 2-138,2-6 0,0 1 68,6-1 1,-2-2 5,1 7 1,3-7 205,-7 1 1,0 3-40,-5-2 0,-2 1 63,-2-1 0,-4-2-85,-6 6 321,0-6 0,-6 8-30,-4-6 1,-7 5-29,-2-6 1,-6 7-317,1-1 1,-1-2 124,1 1 1,-3 1-202,4 4 1,2-5-29,2 1-410,3-7 0,4 0 626,2-12 0,4-7 0,6-12 0</inkml:trace>
  <inkml:trace contextRef="#ctx0" brushRef="#br0">19209 6454 8082,'8'13'0,"-2"4"215,-6 16 0,-2 4-57,-2 5 1,0 14 145,-5 5 0,1 9-334,-2 6 1,4-5-35,6 0 1,0 3 64,0-8 0,0 4-466,0-13 0,6 1 122,4-10 0,-2-12-295,1-8 255,-5-9 234,2-4 1,-8-17 72,-2-12 1,-1-7-94,-9-7 0,2-5 142,-6-1 0,-5-4 165,0 5 1,-3-5 142,3 5 0,-3-5 25,8 5 1,0 5 158,9 4 1,-2 7-182,6-2 1,0 3-51,5 2 0,8-1-224,6 1 1,4 5 128,10-1 1,-1 1-402,11-5 0,0-5 135,4 0 1,-1 0-443,-3 5 1,-3-1 157,-6 1 0,-6 1-289,1 4 700,-7 3 0,4 6 0,-13 6-73,-3 3 0,-4 6 73,-1 4 0,-6 3 416,-4 6 1,2-4-159,-1 0 0,1-2 435,-1 1 0,-3 3-246,8-7 0,-1 0 375,5-5-687,0 0 1,0-5 78,0 1 0,6-7-521,4 2 325,2-10 1,3-4-440,-1-10 1,0 3 203,0-3 1,-1-2-39,-4 2 0,-2-4 63,-7 4 0,0 0 110,0 5 1,-2-5 97,-3 0 1,-2 0-93,-8 5 1,1 4 142,0 1 0,0 1-63,-1-2 0,6 4 344,-1 6-184,7-6-192,-9 4 1,10-6-15,-3 3 1,10 2-7,5-6 0,2 6-42,2-2 0,5-2 82,0 3 0,7-1-51,-3 5 1,3 0 23,-3 0 0,3 0 120,-7 0 0,4 2-117,-4 2 1,-1 4 134,-9 6 0,-3 2 58,-6 3 0,0 2 141,0 2 1,0 3 55,0-7 0,-4 0-107,-1-5 1,-1-2 8,1-2 1,2 1 206,-7-6-458,7-1 0,-8-10 161,6-3 1,2-9-197,8-1 1,3-11-202,6 2 1,0-4-219,0 4 1,5-1-207,0 1 1,5 4 256,-5 1 1,1 7-278,-1 2 1,-3 1 164,3 8 1,-3 0 505,-2 5 0,-4 0 0,-1 0 0,1 0 0,4 0 0</inkml:trace>
  <inkml:trace contextRef="#ctx0" brushRef="#br0">19905 6682 7735,'0'16'855,"0"2"1,0 0-589,0 6 0,0-2-163,0 1 1,0 3 81,0-7 0,0 0-113,0-5 82,0 0 1,0-5-331,0 1 0,0-9-256,0-1 190,0-12 1,0-6-266,0-5 0,2-1 242,3-4 1,-2-2-70,6-4 0,-1 4 29,2-3 0,2 3-65,-2 2 0,1 1 369,-2 3 0,4-1-136,-4 6 0,-1 5 483,2 4-2,-1 7 1,4-2 351,-4 10 0,2 9-337,-6 10 0,1-2 38,-1 2 1,-3 0 15,3 4 1,-4-4-50,-1-1 1,0-5-87,0 1 0,0-3-83,0-2-137,-6 0-192,4-6 1,-4-3-488,6-10 1,1-9 349,4-10 1,-2 2-104,7-2 0,-1-4 138,6-5 0,-6-1-281,1 6 0,-1 4 113,5 1 0,0 5 196,1-1 1,-3 3 7,-2 2 322,2 6 0,-5 4 86,2 8 0,2 6-98,-6 9 0,1 3 444,-1 6 1,-2-6-235,7-3 0,-1 2 58,5-2 0,1 0-23,-1-5 1,2-4-372,3-1 1,1-6 3,4 2 1,3-5-108,-4-5 1,4-7-23,2-7 0,-6-7 44,1 3 1,-7 1-169,2-2 0,-8 0 48,-1-4 1,-7 4-35,2 0 0,-4 2 83,-1-2 1,-6-1 177,-3 6 0,-4 0 317,-1 5 1,0 6-182,-1 3 0,-1 5-40,-2 5 1,2 11 133,-3 12 0,3 2 216,2 8 0,1-1-154,4 1 0,2 1-222,7-6 1,2 0-58,3-4 1,-1-2-319,11-4 0,-3-7 155,12-6 1,-5-7-79,5 2 1,-5-5-226,4-5 1,-5-3 145,1-6 0,1-7-132,-1-3 0,0-2 111,-5-3 1,-4 1 106,-1-1 1,-1-4-27,2 0 1,-4 0 319,-6 4 0,1 1-11,4 0 1,-3-1-20,3 1 0,2 6 280,3 3 0,-2 4-151,1 6 0,1 3 303,4 6 0,2 7-178,3 8 0,-3 5 72,3 9 1,-4 1-49,0 3 1,-1-2-65,0 7 1,-5-1-71,1 1 0,-5 1 22,4-6 0,-6 0-68,2-4 0,-3-7 36,-2-3 1,-2-5 124,-3-4 0,2-4-125,-6-6 0,1-2-145,-2-2 0,-1-9 102,6-6 0,1-11-109,4 2 0,0-10-13,0 0 1,8-3-120,6-2 0,8-4-272,11-1 0,-3 1 195,3 4 1,2 7-338,-2 3 1,0 7 192,-4 3 0,-1 10-449,1-1 0,1 9 265,3 0 0,-1 4 501,5 1 0,1 6 0,5 2 0</inkml:trace>
  <inkml:trace contextRef="#ctx0" brushRef="#br0">22137 6255 8069,'-14'0'83,"0"7"-316,0 0 233,0 8 0,-1 5 0,1 2 0</inkml:trace>
  <inkml:trace contextRef="#ctx0" brushRef="#br0">17915 9056 8106,'-7'-8'609,"6"2"-378,-5 6-35,6 0 1,0 1-43,0 4 0,4 4 83,1 10 0,6 4 0,-1 5 1,-3 7 40,3 3 1,-2 9-30,1 5 0,2-1 82,-6 1 1,5 0-67,-6 5 0,1 0-160,-5 0 1,0 6-120,0 3 0,0 4 77,0 1 0,5-3 30,0 3 1,1-3-58,-1 7 0,-2 0 73,6 0 0,-6 0-63,0-35 1,-1 0 0,4 33-63,-1-2 0,5-2 79,-6-7 1,1 0-226,-5-5 0,0-1 249,0 1 0,0-1-83,0-4 0,0 1 26,0-5 0,0-7-5,0-8 0,0 0-25,0-4 1,0 1-11,0-11-426,0 6 1,0-9 412,0 3-1474,0-10 858,0-3-296,0-18 1,-1-4 317,-4-12 0,3-6 68,-2 1 0,2-11 549,2 1 0,0-21 0,0-3 0</inkml:trace>
  <inkml:trace contextRef="#ctx0" brushRef="#br0">18242 8942 8266,'-8'0'3,"2"0"1,7-5 366,4 1 1,4-7-50,10 1 0,10-3-42,9-1 1,6 0 31,8 0 0,0 4-140,10 1 0,-1 6-194,-4-2 1,3 3 63,-8 2 1,10-1 60,4-4 1,-26 4 0,1-1-130,1-3 1,1 0-1,3 1 1,0 1-65,-3-2 0,-1 0 1,0-3-1,0-1 146,34-6 1,-34 7 0,1-1-204,4 2 1,1 0 0,-1 0 0,1 1 121,-3 1 1,0 1-1,32-7-18,-15 6 0,-10 0-55,-5 5 0,-9 2 8,-5 3 0,-3-2 236,-1 6 0,-7 1-244,-3 4 1,-3 0 278,-2 0 1,0-1-221,0-4 1,-1 4 436,-4-3 0,2 2-385,-6 2 1,2-4 185,-3-1 0,-2 1-54,3 4 83,-4 0 0,-1 0-51,0 1 0,5-1-15,0 0 0,-1 2-28,-4 3 1,0-3 14,0 3 0,0 1-99,0-1 1,0 6 18,0-1 0,0 3-21,0 1 1,0 7-142,0 3 1,0 3 24,0 2 1,0-1 103,0 1 1,0 6-25,0 3 1,0 8-223,0 2 1,-1 14 243,-2-36 0,1 0 1,0 39-219,0-36 1,0-1 0,-5 36 256,5-38 1,0 0 0,-3 31 12,5 5 0,2-5 47,0-30 0,0-1 0,1 33-57,7-2 0,-2-2-200,1-7 1,2 4 91,-6-4 0,5 6 112,-6-2 0,1 0-429,-5 5 1,0-14-37,0 5 1,0-8-202,0-2 1,0-8-407,0-6 1,0-7 618,0 3 1,0-11-365,0-4 0,-5-8 738,1-1 0,-1-7 0,5 3 0</inkml:trace>
  <inkml:trace contextRef="#ctx0" brushRef="#br0">18114 11743 7977,'-22'-7'0,"1"6"0,7-4 0,6 2 28,3-2 1,15 4 274,4-4 1,14 3 471,1 2 0,12 0-436,6 0 1,13 0-26,21 0 1,-39 0 0,1 0-153,4 1 0,1-2 1,1-1-1,0 0 72,-2 0 0,1-1 0,4-3 1,2-1-99,2 0 0,1 0 0,1 0 1,0 0-18,-1-2 1,-1-1 0,3 0 0,-2-1-199,-7 2 0,-1-1 1,5-2-1,0 1 150,-2 1 1,0 1-1,0-3 1,-1 0-72,-3 2 0,-2 1 0,-2-1 1,-2 1-49,34-5 0,-7 6 37,-7 3 1,-2 4-543,-13 1 1,-7 0 308,-12 0 1,-6 6-731,-8 3 1,-6 10 210,-3 5 1,-10 1 762,-4-1 0,-16 9 0,-5-3 0</inkml:trace>
  <inkml:trace contextRef="#ctx0" brushRef="#br0">19408 11586 7988,'-7'-8'70,"-1"2"-2,-6 6 0,5 6 461,-1 4 0,1 4-181,-5 5 1,-1 3-103,1 7 0,-5 1-98,0 3 1,-6 2-124,1 3 0,2 1 96,-2-6 0,7 0-451,-2-4 0,5-2-82,4-4 1,-1-2-286,7-7 0,-1-4 316,5-1 1,1-6-171,4 2 0,3-15 551,6-4 0,7-16 0,1 0 0</inkml:trace>
  <inkml:trace contextRef="#ctx0" brushRef="#br0">19251 11885 7988,'21'-14'-487,"2"-1"0,0 1 381,0 0 0,-4 0 419,5 0 0,-2 1-138,2 4 1,1-3 120,-6 8 0,2-1-269,-2 5 0,-4 0 74,4 0 0,-8 0-684,-1 0 473,-7 0 0,2 6 110,-10 4 0,-9 9 0,-8 3 0</inkml:trace>
  <inkml:trace contextRef="#ctx0" brushRef="#br0">19337 11871 7988,'-8'0'294,"3"0"136,10 0 1,-2 8 23,6 6 0,-4 6-152,5 9 1,-7 1 222,1 3 0,-2 8-129,-2 6 1,0 12 28,0-2 0,0 1-74,0-6 0,0 4-36,0-4 0,-2-3-132,-2-2 1,1-4-1,-7-5 0,7-4-106,-2-5 1,4-2-171,1-4 0,-2-7-2088,-3-6 1647,4-7 0,-4 0 534,10-13 0,3-5 0,6-14 0</inkml:trace>
  <inkml:trace contextRef="#ctx0" brushRef="#br0">19408 10534 7988,'0'-28'0,"3"7"172,6 7 0,7 2 372,13 7 0,7 0-117,7 5 1,13 0-155,15 0 1,1 0-399,3 0 1,-5-2 349,1-2 1,-1-1-336,-31-2 0,2 0 1,38 0 122,-39 1 1,1-2 0,34-3-239,-8-3 1,-12 5-717,-12-1 0,-9 7 457,-10-2 0,-5 2-1286,-9-2 1770,-4 4 0,0 1 0,2 8 0</inkml:trace>
  <inkml:trace contextRef="#ctx0" brushRef="#br0">20474 10179 7988,'14'-14'0,"5"6"0,0 3 0,6-1 106,-1 1 1,-2 0 118,2 5 0,0 5 106,4 0 1,0 6-27,1-2 1,-1-1 74,1 2 1,-6-1-57,1 5 0,-6 1 175,1-1 1,-5 2-215,-5 3 1,-2-2-61,-7 7 1,-8-5-166,-7 4 0,-10 3 101,-8 7 0,-11-3-334,1 3 0,-3 2-194,4-2 1,4 0-522,0-5 1,6-5 362,-1-4 0,14-10 525,5-4 0,9-4 0,-1-1 0</inkml:trace>
  <inkml:trace contextRef="#ctx0" brushRef="#br0">21654 9013 7817,'0'10'-507,"0"-1"0,0 1 94,0 4 1,0 6 953,0 4 1,0-2-166,0 2 1,0 4 85,0 6 1,5-1-139,0-5 0,1 1 107,-1-1 1,-2 5-89,6 0 1,-4 7-25,4-2 0,-5 3-109,0 1 1,-2 9 10,-2 6 1,0 8-392,0 10 0,-2 4 257,0-36 1,0 0 0,0-1 0,0 1-281,-2-1 0,-1 1 0,0 3 0,0 0 255,-2 1 0,0 1 0,2-2 0,1-1-109,-1 1 1,0-2 0,1-3 0,0-1-151,-5 36 0,-2-10 163,6-4 1,-4-5-124,4-5 0,0-3-104,5-7 0,-1-5 96,-4-4 1,3-10-284,-2-4 314,2-3-191,2-8 0,-2-2 257,-2-6 0,2-7-174,-3-8 1,4 0-415,1-9 1,0-1 211,0-9 0,4 3 444,1-7 0,13-6 0,-3-7 0</inkml:trace>
  <inkml:trace contextRef="#ctx0" brushRef="#br0">21995 8885 8069,'29'-19'-145,"-1"0"0,7 0-155,3 5 0,8 0 609,1 0 1,7 0-29,-2-1 1,-2 7-198,3 4 1,3 2 100,6 2 1,0 0-96,-5 0 0,-2 0 65,-3 0 1,-3 6-4,-6 4 1,-2 1-4,-3-2 1,-8 9 2,-7-4 0,-1-1-168,2-4 0,-3 5 83,-7 5 0,0 0 13,0-5 1,0 1 36,1-1 1,-1 0-107,0 0 0,-4 2 79,-1 3 0,-1-3-98,1 3 1,4-2 38,-3 2 0,-3 2-4,3 2 1,-2 4 160,1-3 1,-1 8-116,-3 1 1,-3 6 29,2-1 0,-2 3-20,-2 2 0,-2 4-51,-2 1 0,0 5-14,-5-1 1,4 10-5,-4 4 0,6 4-202,-2 1 0,-2 5 246,3 0 0,-1 1 119,5-1 0,0 3-129,0-37 0,0 1 1,0 0-1,0-1 19,0 1 1,0 0-1,0-2 1,0 0 10,0 35 1,5 3-127,-1-13 1,8 0-100,-3-9 1,4-3-212,1-7 0,0-1 86,0-13 0,-1 0-102,-4-4 1,-2-7-49,-7-3 0,0-2 56,0 2 0,-13-4-488,-6-1 0,-8 5 625,-6-5 1,-3 5 228,-7 0 0,0-3 0,1 4 0</inkml:trace>
  <inkml:trace contextRef="#ctx0" brushRef="#br0">21682 11473 7844,'-7'-15'365,"2"1"1,5 5-183,5-1 0,6 6 443,12-6 1,7 2-194,13-1 1,12 1-137,7 3 0,-23 2 0,2 0-328,4-2 1,1 0-1,-1-1 1,1 0 206,2 1 0,-1 0 1,-2 1-1,0 0-246,2 0 0,1-1 0,-2 0 0,1 0 109,0-2 0,1 0 0,-2 0 0,-1 0-285,-1 0 0,-2 0 0,34-8 0,-10 1 1,-5-5-923,-13 0 0,-7-1 527,-8 1 1,-9 1 640,-5-5 0,-5 4 0,-5-5 0,-2 0 0</inkml:trace>
  <inkml:trace contextRef="#ctx0" brushRef="#br0">22393 9639 8004,'-8'-22'0,"2"1"188,6 7 0,0 0 39,0-1 0,0 1-79,0 0 0,2-5 57,2 0 1,-2-6-130,3 1 1,1-3 54,-1-1 0,0-2-142,-5-3 0,4-5-47,1-10 0,0 4 147,-5-3 1,5-4-185,-1-1 1,1 2 50,-5-3 1,0-5-315,0-8 0,5-7 356,-3 33 0,1-1 1,1-30-14,-4-9 1,5 9 76,0-5 1,4 9 10,-4 6 0,4 2-20,-4 3 1,0 0-10,-5 4 1,0 5-59,0 9 1,0 0 73,0 10 0,-2-2 21,-2 11 0,0 0 9,-5 4 1,4 7 287,-4 4 1,4 2-439,-4 2 0,4 0 199,-5 0 0,6 2-117,-6 2 1,1 6 17,-6 9 1,0 3-52,-4 6 0,-5 7 43,-9 3 1,-5 5-135,-10 4 0,-1 2-232,-3 3 0,3-4 10,7-10 0,7-4 10,7-5 1,5-9-877,9-6 462,6-6 0,10-11 383,12-6 1,7-9 344,7-15 0,1-3 0,-1-7 0</inkml:trace>
  <inkml:trace contextRef="#ctx0" brushRef="#br0">22351 7919 8021,'14'-8'0,"0"1"193,0 7 0,1 0 50,-1 0 0,6 8 248,4 6 1,3 2-114,1 8 0,9-5 74,5 5 1,3-2-246,7 1 0,-6 0-244,1-5 1,-3-2-245,-1 3 1,-7 2-1247,-3-2 1527,-9 6 0,3-3 0,-5 7 0</inkml:trace>
  <inkml:trace contextRef="#ctx0" brushRef="#br0">18427 9696 8377,'-8'0'314,"1"0"1,9 0 46,3 0 0,7 1 304,7 4 0,11-4-512,-1 4 1,9-3 19,0-2 0,3-7-164,1-2 1,1-4 106,0-1 0,-7 0-635,-3 0 0,-3 0 304,-1-1 0,-7 3-1395,-3 2 963,-10 4 0,-4 12-92,-10 4 1,-7 4 738,-7 5 0,-7-3 0,3 3 0,-3 1 0,3-1 0,-3-5 0,7-4 0,0-7 0,5 2 0,6 3-50,-4-7 1,10 4 316,-3-10 129,4 4 0,2-6-83,4 7 0,-2 2-50,7 3 0,-6 4 184,6 10 1,-5 5-75,4 9 1,-4 3 107,4 7 1,-5 1-29,0 3 0,-2 4-59,-2 6 0,0 0-299,0 0 1,-6 6 218,-4 3 1,-3-7-52,-1-3 1,5-5-33,-1-4 0,6-2-102,-6-17 0,5-3 242,-4-10-773,6-1 376,-4-6 1,7-4-821,0-8 1,0-4 159,0-6 1,0-2-666,0-3 1,0 1 1350,0-5 0,0-1 0,0-4 0</inkml:trace>
  <inkml:trace contextRef="#ctx0" brushRef="#br0">22109 9838 8082,'0'-14'-99,"0"-1"-50,0 1 1,3 0 342,7 0 1,1 4 335,12 1 0,6 1-63,4-2 1,11-2-115,-1 2 0,7-1-212,-2 2 1,1-4 107,-2 4 1,10-4-453,9-1 0,-7 1-101,-2 4 1,-16-2-292,-3 6 1,-8 0-1252,-7 5 1846,-2 0 0,-13 6 0,-2 2 0</inkml:trace>
  <inkml:trace contextRef="#ctx0" brushRef="#br0">22479 9795 6979,'0'16'592,"0"3"1,0-2 56,0 7 0,0 4-203,0 6 1,0 5 37,0-1 0,0 3-178,0 2 0,-5 1 316,0 3 0,-4 2-109,4 3 1,-6 7-88,1-7 1,3 5-163,-3-10 1,7-4-194,-2-5 1,4-8-96,1-2 1,0-1 61,0-8 1,0-5-124,0-4 36,0-7-1609,0 3 755,0-6 903,0 0 0,0 0 0</inkml:trace>
  <inkml:trace contextRef="#ctx0" brushRef="#br0">17076 12297 7903,'-51'43'0,"-5"-2"-66,-1-3 0,24-15 0,-1 0-525,-5-2 0,-2 0 1,-4 5-1,0-1 745,-5-2 1,0 1-1,-2 5 1,1 2-14,4 0 0,0 0 0,-3 0 0,-1 1-109,-3 1 0,-1 0 0,-4 1 0,-1-1-312,-4 2 1,0 1 0,1-3 0,0 0 323,4 0 0,-1 0 0,-5 0 1,-2-1-16,-4 1 1,-1 1 0,2 2-1,0 2-41,1-3 0,0 1 0,20-11 1,-1 0-1,-1-1 26,-2 1 1,-1-2 0,0 0 0,3-2-1,-1 0 1,0-1-44,-1 1 1,-1-1 0,0 0 0,2-1 0,-1-1-1,0 1-144,-5 1 1,0 1 0,-1-1 0,1 0 0,0 0 0,0 0 171,0 1 1,-1-1-1,1 1 1,-3 1 0,1 2-1,-1-1 49,0 3 1,0-1 0,-2 0-1,-3 0 1,-1-2 0,0 0-21,0 0 1,1-1-1,0 0 1,-3 0-1,0 1 1,0 0-195,-4 2 1,0 0-1,1 0 1,3-1-1,1-1 1,-1 0 203,-1 2 0,-1 0 1,-1 1-1,-3 0 1,-1 0-1,1 1-130,2 1 1,1 1 0,-1-1 0,15-8-1,0 0 1,-1-1 0,0-1 163,-16 5 1,1-1 0,1 0-1,5-2 1,1 0 0,-1 0-10,-4 1 0,-1-1 0,0 0 0,3 0 0,0-1 0,0-1-132,1 0 0,0-1 1,-1 0-1,-3 1 1,0 1-1,1-2 117,5-1 1,0 0 0,2 0 0,1-1 0,0 1 0,0-2-55,-2 0 1,-1-2-1,1 0 1,4 1 0,1 1-1,0-1 29,-4-2 0,0 0 0,0 0 0,-1 0 0,-1 0 0,1-1-38,3-2 1,-1 0-1,2-1 1,2 0-1,1 0 1,-1 0 13,0-2 1,0-1 0,0 1-1,0 0 1,-1-1 0,0 1-17,0 0 1,-1 0 0,1-1 0,2 1 0,1-1 0,1 0 60,0-1 0,0 1 0,0-2 1,3 1-1,0 0 0,-1-1-102,-1 0 0,-1 0 0,0-1 0,2 0 0,1-1 0,0 1-39,-27 1 0,1 0 0,3-1 0,1-2 29,-5 0 1,1-2 0,7-3 0,2-1 6,2-1 1,0-3-1,3-4 1,-2-1 30,-6 0 0,1-2 0,9-2 0,2-2 5,2-3 0,1-2 1,5-2-1,1-2 216,-2-7 0,1 0 1,4 2-1,0-1-144,2-1 0,2 0 0,3 2 0,2 0 316,7 0 0,2 1 1,2-1-1,3 0-65,2 1 0,2-1 0,-15-32 177,5 7 0,3 7 645,2 16 0,1 5-181,3 9 204,4 4 0,10 12-1242,1 3 455,6 4 0,-2 2-923,10 4 0,-2 4 473,6 10 1,1 3-114,4 7 0,-5 1 22,1 3 0,-1 8-24,6 7 0,-6 5 311,1-1 1,-7 8-166,1 2 0,-2 4 182,-2-4 1,0 6-340,0-2 0,0 2-32,0-2 0,0-9 40,0-9 0,0-6-167,0-4 0,2-11 379,2-13 0,3-1 0,2-8 0,-3-1 0</inkml:trace>
  <inkml:trace contextRef="#ctx0" brushRef="#br0">5389 14728 7933,'9'-12'513,"1"2"1,-1-1-106,6 6 0,5-1-185,4 1 0,6 4-319,8-4 1,8 2 95,15-2 0,4-3 0,6-6 0</inkml:trace>
  <inkml:trace contextRef="#ctx0" brushRef="#br0">7038 11330 8080,'-19'0'0,"0"0"0,-1 0-325,1 0 1,3 0 293,-3 0 1,-3-6 475,-2-3 0,-3-6-399,-1-3 1,-2 0 31,-3-6 0,3 5-107,-3-4 1,-2 4 117,2-5 1,-7 7-42,2-2 1,-9-2 40,-5 2 1,-11 0-135,-9 5 0,1 5-241,-4-1 0,3 1 291,6-5 1,-11 1-233,37 8 0,-1 0 1,-1-3-1,-1 1 242,-4 2 0,-1 0 0,3-4 0,0-1 63,2 5 1,1 1-1,-4-4 1,2 0-72,3 3 1,1 0 0,-6 0 0,-1-1 98,-8 1 0,1 1 0,5 0 0,1 0-47,-1 1 0,-1 1 0,-1 1 1,1 1 43,0-3 1,0 1-1,-5 1 1,0 0-53,-2 1 0,0 0 0,4 1 0,0 0 8,1 1 1,0 1 0,-2-2-1,0 1-85,3 2 0,-2 1 1,-5 0-1,-1 0 46,-3 2 1,1 0 0,7-2 0,1-1-81,3 1 1,0 0 0,-1-1 0,-1 1 54,1 2 1,-2 1 0,-1-2 0,-1 0-37,0-1 1,1 0-1,4 1 1,1 0 29,3-1 0,2 0 0,0 1 0,1 2 19,0 1 0,0 1 0,-1-2 0,-2 1 4,1 3 1,0 0 0,3-3 0,1 1-188,-35 14 1,8-1 222,1 6 1,7-1-19,-1 1 0,4 4-57,5 0 1,-3 5 55,2-5 1,6 7-159,4-2 0,2 3 17,8 1 0,6 6 11,8-1 0,4 5 78,0-4 0,7 4-7,4-5 0,2 2 214,2-2 0,6-2-73,4 2 0,9 7 121,5-2 0,10 11-155,9-6 0,6 1 20,8-5 0,1 0-31,4-5 1,-2-1-3,6-4 0,-1-5-35,-28-19 0,2-1 1,3 0-1,1-1-76,6 0 0,2-1 1,2 2-1,1-2-14,-4-4 1,0-1 0,2 2 0,1 1 1,2 0 1,-1 1 0,2-1 0,1 0 25,6 1 1,2-2-1,-8-1 1,-1-1 27,3-2 0,1 0 0,2 2 0,1 1 11,3 0 0,0-1 1,-2 0-1,-1-1-8,-2-1 1,1 1-1,0 0 1,1 0-125,0 0 1,2-1 0,1 2-1,2-1 217,3-1 0,0 1 1,-6-2-1,-2 1-52,1 3 0,0 0 0,-1-1 0,0 0 16,6 1 0,0 0 0,-5-2 1,0 0-142,-5-2 1,0-2 0,5 1-1,0-1 71,2-1 1,1 0 0,-1 0 0,-1 1 57,-1-4 1,0 0 0,-1 1 0,-1-1-78,0-2 1,-1 0 0,-1 0-1,0 0 38,7 1 0,-1-2 0,-9-4 0,0-1 65,-1 0 1,1-2-1,1-3 1,0-2-64,-1 2 0,-1-2 1,2 0-1,0-2-10,-3-1 0,-1-1 0,-6 2 1,0 0 34,-2-1 0,-2-1 0,-2-1 0,0-1-8,3 0 1,0 0 0,-2 1-1,1 0 60,-1-1 1,-1 0 0,-2 1-1,-1 0-12,0-1 0,-2 0 0,28-21 306,-8 7 1,-1-2-337,-3 2 1,0 2-19,-1-7 0,-3 5 27,-6-5 1,-2 0-135,-3-5 1,-10 1 81,-9-1 0,-4-6-86,-6-3 1,-3-4 29,-6 0 1,-11-1 53,-3 0 0,-11 0-10,-4 0 0,-7-1-36,-11-4 0,22 30 0,-1-1 128,-2-2 0,-1-1 0,3 3 1,0 0-152,0-1 0,0 2 0,0 1 1,-2 0-93,-2-3 0,-1 2 1,-2 2-1,-1 1-152,-3 0 1,-2 1 0,-2 0-1,-3 1 103,-3 3 1,-1 1 0,4-1-1,0 0-104,-1 2 1,0 2 0,0 1 0,0 3 317,-4 1 0,-2 1 0,1-1 0,-1 0 0,1 4 0,-1 0 0,1 1 0,1 0 0,0-1 0,1 1 0</inkml:trace>
  <inkml:trace contextRef="#ctx0" brushRef="#br0">10550 16193 8385,'-14'6'-16,"0"2"0,6 8 67,3 2 1,-1 6 148,1 9 0,0 1-140,5 8 1,-5-1 107,1 11 0,-1-9-55,5 4 1,6-6 74,4 7 1,4-6 7,5-4 0,3-8-27,6-6 1,1-13-59,-1-1 0,2-10 20,3-10 0,-1-7-11,6-16 1,-6-5-104,1-10 0,-10-2 62,-4-7 1,-4 0-183,-6 0 0,-3 7 89,-6 2 68,0 4 1,-1 8-106,-4 3 99,4 9 1,-17 3-163,4 7 0,-5 5-238,0-1 0,2 7-3,-7-2 0,7 10-178,-2 4 0,4 4-243,6 1 15,3 1 295,6 5 466,6-4 0,8 11 0,8-5 0</inkml:trace>
  <inkml:trace contextRef="#ctx0" brushRef="#br0">11332 16193 8285,'-2'9'134,"-2"0"0,2 6 347,-3 4 0,-1 6-169,1-1 0,1 9 65,4 5 1,-5-2-195,0 2-64,0-6 72,5 2 1,7-7-277,2-3 86,4 3-59,7-12 0,-4 1-49,3-6 1,2-7 134,-2 2 1,4-15 17,-4-4 0,5-14 1,-5-1 0,5-14-26,-5 1 1,-2-4-126,-8 3 1,2 2 14,-6 3 1,0-1-5,-5 6 1,-2 1 128,-2 8-262,-4 4 104,-7 6 0,1 1-53,0 4 1,-2 2-232,-3 7 0,3 2 113,-2 3 1,3 2-52,6 8 1,-2 0 343,6 4 0,7-3 0,6 5 0</inkml:trace>
  <inkml:trace contextRef="#ctx0" brushRef="#br0">12597 16093 8103,'-26'0'0,"2"0"0,-1 5-1303,6-1 977,0 8 0,0-3 281,0 10 0,-2-2 73,2 7 1,3 1 148,-3 8 1,4 4 30,0 5 0,8 1 268,2 0 1,5-1-201,5 1 1,2-7 29,8-2 1,5-11-316,4-4 1,7-5 181,3-4 0,4-5-86,-5-10 0,5-5 4,-5-9 0,0-4-28,-5-10 1,-1 1-51,-3-6 1,-3 0-120,-7-4 0,-5 4 89,1 0 1,-7 1 2,2-1 0,-5-1-139,-5 6-35,3 0 195,-17 11 0,10-4-355,-10 7 165,3 0-102,-4 5 1,-1 6-122,-3 3 0,2 5 45,3 5 0,8 3 26,-3 6 1,9 2 334,1 3 0,8-3 0,6 3 0,9 3 0,3 0 0</inkml:trace>
  <inkml:trace contextRef="#ctx0" brushRef="#br0">13294 16178 8103,'0'21'-591,"-5"-4"-73,1 7 1,-8 0 719,3 4 1,1 2 699,-1 3 0,5-1-405,0 6 1,-3-7-157,3 2 1,1-9-102,7-5 1,4-3 69,6-2 1,1-6-219,-1-3 0,0-4 34,0-1 0,5-11 15,0-3 1,6-11 46,-1-4 0,3-7-171,1-11 0,-1 1 86,-3-6 1,0 7 26,-10 3 0,-3-1-2,-11 5 0,-3 4 43,-7 0 0,-1 9-26,-12 1 0,-3 9-61,-7 0 1,3 3-164,-3 7 1,3 0 107,1 5 0,3 11-176,2 4 1,3 7 95,7-3 0,6 6-116,4-1 0,4-2 313,4 1 0,10-5 0,9 2 0</inkml:trace>
  <inkml:trace contextRef="#ctx0" brushRef="#br0">14119 16121 8103,'0'15'0,"0"4"-264,0 0 1,0 6-317,0-1 0,-5 2 515,0 3 1,-4 6 398,4 2 1,-6 3-12,1-2 1,4 3-136,1-3 1,4-5 175,1-5 1,0-5-102,0-9 1,6-2-66,4-2 1,4-4 13,5-6 1,1-1 22,4-4 1,3-8-110,-3-6 0,1-11-154,-1 2 0,1-8-261,-6 2 1,-5-8 41,-5 4 0,-5-2-118,0 7 0,-2 8-54,-2-4 0,-3 10-267,-7 1 1,1 2 197,-10 2 488,3 6 0,-4-5 0,-3 5 0</inkml:trace>
  <inkml:trace contextRef="#ctx0" brushRef="#br0">14986 16264 8059,'20'-7'-712,"-4"6"1,16-6 941,-4 7 0,10-4 5,0-1 1,10-5-406,4 6 0,1-6-102,-1 5 0,2 1-59,-6 4 0,-7-5 331,-8 0 0,-5 1 0,-4 4 0,-3 0 0,-7-7 0,0-1 0</inkml:trace>
  <inkml:trace contextRef="#ctx0" brushRef="#br0">15569 16079 8059,'16'0'-727,"3"0"1,-2 1 435,7 4 0,-5-2 291,4 7 0,-5-6-8,1 6 1,1-2 19,-1 1 0,2 2 130,-2-6 0,-4 5 189,4-6 1,-3 3-50,-2-3 0,-6 0 196,-3 5 0,-3 1 139,-2 4-202,-13 6-209,4 2 0,-23 8-189,4 4 1,-9 2-230,4 7 0,-6-6-526,1 1 1,3-12 437,2-3 300,3-5 0,8-4 0,1 0 0</inkml:trace>
  <inkml:trace contextRef="#ctx0" brushRef="#br0">16863 15851 7985,'-22'0'0,"1"0"61,7 0-1,0 0 46,6 0 0,-3 7-41,6 2 0,-5 10 91,6 5 1,-3 7-11,3 3 0,2 3 101,-3-3 1,10 4-29,5-5 0,7 0-178,2-5 1,6-6 8,-1-3 1,3-9-147,1-5 0,1-4 71,-1-1 1,0-6-8,1-4 1,-1-9 71,1-4 0,-1-9-27,1-1 0,-3-5-19,-2 5 0,-5-5-116,-9 5 0,-4-7-129,-6 2 1,-3 4 13,-7 0 0,-4 4 7,-10 2 0,-4 6 102,-1 3 0,6 5-16,-6 4 1,9 4-62,-4 6 82,7 0 0,-2 11-317,9 3 68,4 4 249,6 2 123,0 2 0,13 0 0,2-1 0</inkml:trace>
  <inkml:trace contextRef="#ctx0" brushRef="#br0">17602 15851 7985,'0'16'118,"0"3"0,0 3 320,0 7 1,-5-1-146,1 0 1,-1 2-1,5 4 1,-5-4-353,0 3 1,1-5 96,4-4 1,0-3-192,0-7 1,4-5 146,1 1 1,6-9 28,-1-1 0,4-8 178,5-11 1,-2-4-119,7-10 1,-5 1-48,4-6 1,1 5 7,5-5 1,-9 5 35,-6-5 1,-1 2-127,-8-2 0,-1 3-113,-4 6 0,-7 3 0,-8 2 0,-5 0-7,-9 10 0,6-3-63,-1 7 1,2 4-135,-2 1 0,4 3 141,5 2 1,3 2 61,2 3 1,4 4-271,6 10 0,0 2 79,0 2 0,8 4 351,6-3 0,0 3 0,7 1 0</inkml:trace>
  <inkml:trace contextRef="#ctx0" brushRef="#br0">18213 15880 7985,'0'9'-36,"0"1"0,0-1-74,0 5 1,0 2 335,0 3 0,-4-1 376,-1 5 0,0 1-545,5 4 1,0-4-119,0 0 0,2-5 11,2 4 0,4-10 42,7 1 1,0-7 15,4 2 1,-3-6 135,3 2 0,3-5 127,2-5 1,-2-7-226,2-7 1,-2-7 7,2 3 0,1-4-202,-6-2 1,0 1 94,-5-1 1,-6 1-7,-3 0-32,-4-1 72,-1 1 0,-3-1-136,-6 1 0,-1-1 61,-9 1 0,-3 4-174,-2 1 1,-3 5 142,-1-1 1,4 5 40,1 5 0,10 2 92,-1 7 0,4 2-74,1 3 1,2 2-201,7 8 0,8 4-101,7 0 367,-1 6 0,19-9 0,-3 4 0</inkml:trace>
  <inkml:trace contextRef="#ctx0" brushRef="#br0">19081 15738 8086,'-7'9'52,"-2"1"1,-4 4-53,-1 5 0,0 6 264,0-1 1,1 3-128,3 1 1,-1 0-248,7 1 0,-1-5 137,5-1 1,0-4-14,0 5 80,6-7 0,7-3 115,6-9 0,1-3-20,-1-2 0,2-8 200,3-6 0,2-2-106,-2-8 1,-2 0-267,2-4 0,-7 0-159,2-1 0,-5 1 152,-4-1 1,-2 6-123,-3-1 1,-4 2 83,4-2 1,-8 2-124,-2 3 1,-11 5-316,2 0 1,-5 1 160,0 8 0,2 0-644,-7 5 476,7 0 215,2 7 1,4 1-529,7 6 786,-1 0 0,11 7 0,2 1 0</inkml:trace>
  <inkml:trace contextRef="#ctx0" brushRef="#br0">19877 15752 8358,'0'14'1125,"0"2"-1012,0 3 0,0-2 32,0 7 0,0-2-27,0 2-59,0 2 1,0-5 11,0 3 1,0 1-224,0-6 0,1-2 369,4-7 105,3 2 109,6-10 0,0 3-262,1-10 0,-1-3-19,0-6 0,-4-2-126,-1-3 1,-4 2-227,4-7 1,-6 5 95,2-5 1,-3 2-217,-2-1 0,0-3 29,0 7 1,0-4 88,0 4 1,-5 0 141,0 5 1,-1-1-4,1 1 1,4 5 34,-4-1 0,2 7-273,-2-2-309,3 4 469,-4 1 143,6 0 0,13-7 0,3-1 0</inkml:trace>
  <inkml:trace contextRef="#ctx0" brushRef="#br0">20630 15738 7980,'-8'6'264,"-4"-5"-96,4 12 1,-2-3 256,1 9 0,4-2-143,-4 7 0,6-1-138,-2 6-112,3-1 164,9-6 1,1-1-43,6-7 1,2 0-76,2 0 0,5-6-196,5-3 1,0-3 138,1-2 0,4-11-140,0-4 1,4-8 76,-9-1 0,2-3 84,-11-1 1,-6-1-102,-9 1 1,-4-5 98,-4 0 1,-12 4-813,-13 5 352,-12 1 161,-9 1 0,-13 1 0,-2 7 0</inkml:trace>
  <inkml:trace contextRef="#ctx0" brushRef="#br0">12455 17117 8149,'0'-23'298,"0"4"147,0 10-6,0 3-205,0 25 0,-1-7-61,-4 17 0,-3 1-141,-6 3 0,-5 2-210,0-2 204,-6-3 9,2 5 1,-5-7-450,0 0 223,-1-5-75,7 3 0,-3-10-345,6 3 0,0-5 6,5-4-232,-1 3 583,7-12 1,2 4 253,6-10 0,2 2 0,2-7 0,11 1 0,8-5 0,12-5-6,8 0 1,6-5-1,8 5 1,0-4 12,-1 4 0,-7-5 9,-6 5 1,-3 0 0,-12 5 51,-3 6-68,-17 2 0,5 6 0,-5 0 0</inkml:trace>
  <inkml:trace contextRef="#ctx0" brushRef="#br0">12313 17429 8149,'9'-9'-524,"1"-1"1,-5 6 1061,4-6-177,1 7 0,4-3 893,0 6-887,0 0 0,1 8-59,-1 6 0,-2 6 5,-2 9 0,1 6 97,-6 2 0,-1 4-217,-4 2-181,0 0 169,0 6 0,-4 0-162,-1 3 1,0-2-313,5-2 1,0-4-534,0 3 1,6-2 825,4-3 0,9 1 0,3 0 0</inkml:trace>
  <inkml:trace contextRef="#ctx0" brushRef="#br0">18085 14643 7848,'0'-8'-727,"0"5"854,0 12 0,-1 13 528,-4 16 0,4 10-190,-4 4 1,3 5-250,2 4 1,0 4-388,0 6 0,0 0 211,0 0 0,0 0 112,0 1 0,0-11-141,0-9 1,0-4-191,0-15 0,0-6 9,0-8-757,0-10 473,0-3 1,0-21 453,0-4 0,0-16 0,0 5 0</inkml:trace>
  <inkml:trace contextRef="#ctx0" brushRef="#br0">17929 14643 8146,'-2'14'-129,"-2"0"1,-4 1-220,-6-1 0,-2 2 396,-3 3 0,1 3 351,-5 6 1,-1-1-576,-4-3 0,1 1-98,3-6 0,5 0-457,10-5 504,-4 0 227,11-6 0,9-8 0,9-8 0</inkml:trace>
  <inkml:trace contextRef="#ctx0" brushRef="#br0">17957 14728 8146,'42'-22'-177,"-5"3"1,5 5 155,-5 4 1,-2 4 1099,-2 6-461,-3 0-200,5 6 0,-5 2 180,3 7 1,2 4-34,-2-1-565,0 8 0,-4 2 0,-1 9 0</inkml:trace>
  <inkml:trace contextRef="#ctx0" brushRef="#br0">10209 16022 8308,'-7'-14'-102,"6"6"1,-5 3 182,6 10 0,0 6 255,0 13-99,0-1-28,0 25 0,4-9 63,1 13 1,5-4-29,-6 4 1,6 0-32,-6 5 0,6-7-79,-5-2 1,1-4-146,-1-1 0,-4-6-153,4 1 1,-3-8 143,-2-1 1,0-2-68,0-8 1,0 0-231,0-5 259,-7-6 0,4 3-99,-6-6 1,6-2-220,-2-8 0,-2-3-11,3-6 1,-1-2-720,5-3 1106,0-3 0,6-19 0,2-3 0</inkml:trace>
  <inkml:trace contextRef="#ctx0" brushRef="#br0">10308 16264 8308,'15'-13'-547,"-1"3"1,0-1 1361,0 7-237,0-7-209,13 3 1,3-2-182,13 1 1,6 4-41,3-4 1,3 4-168,2-5 0,0 6 125,0-6 1,0 5-316,0-4 1,7 1 288,8-1 1,3-4 0,-35 8 1,1 0 0,0 1-1,0 1-25,35-7 0,0 1 20,-5-6 0,-30 8 1,2 0-216,1 0 0,2 0 0,1 0 1,2 0 209,1 0 1,-1-1-1,-3 1 1,-1 0 4,-1 0 0,2 0 0,-1 0 0,1 0-15,6 0 1,0 0 0,1-1 0,0 1-5,2 0 1,-1 0 0,-1 0 0,-1 0-28,-5 0 0,0 0 0,5 0 0,1 1-5,-1 1 1,0 1 0,0-2-1,0 1-23,1 2 1,-2 1 0,-5-1 0,-2 1 48,-1 2 1,0 0 0,-1 0 0,1 0-88,-1 0 0,1 0 0,4 1 1,0 0 34,-4 1 0,-1 0 1,-1 1-1,0 1-80,35 5 0,-8 4 52,-2-4 1,0 2 13,6-1 0,3 1-13,1-6 0,3-1-129,-8-4 0,-3 0 35,-11 0 1,-2-1 105,-2-4 1,-1 2-47,-10-7 1,4 6 75,-8-6 1,-8 7 198,-2-2 1,-9 4-227,0 1 1,-8 0 448,-1 0 1,-7 1-417,2 4 284,-4-3-258,-1 10 0,0-9-38,0 7 1,-1-5 154,-4 4 0,4-4-94,-4 4 1,2-4 17,-2 5 1,3-1-54,-2 5 0,-3 7 10,3 2 0,-6 4-56,5 2 1,-6 6-12,2 2 0,-2 6-317,1 4 1,-2 9 94,2 5 1,-7 1-867,-2-5 0,-7 0 846,3 0 0,-4-7 0,-2-1 0</inkml:trace>
  <inkml:trace contextRef="#ctx0" brushRef="#br0">10564 16889 8529,'-22'-22'-232,"8"1"0,19 14-123,9 2 1,10 3 396,-1 2 0,10 2 331,5 3 0,3 2-15,2 8-332,6-1-3,-5-6 1,18 3 174,-1-6 1,15 4-348,-33-6 0,0-1 1,-1 0-1,1 1 222,2-3 0,0 0 0,-3-1 0,0 0 28,0-1 0,1-1 1,4 0-1,2 0 124,8-1 0,0-2 0,-3 0 1,0 0-70,0 1 0,1 0 0,-2 1 0,1 0-350,-2 0 1,0-1-1,8 1 1,2 0 200,0 0 1,-1-1-1,0-1 1,-2 1 57,-5 2 0,1 1 0,9-3 0,0-1-111,-3 1 1,1 0 0,6 1 0,0 0 23,-3-1 1,-2 1 0,-2 2 0,0-1 16,-4-2 1,0 1 0,2 2-1,2 0-19,3 0 0,0 0 0,-5 1 0,-2 0-50,-6 1 0,-2 0 1,-2 0-1,-1 0-52,-3 0 0,-1 0 1,3 0-1,1 0 154,-1 0 1,0 0 0,-2 0 0,-1 0 66,38 0 1,-13-1-148,-6-4 1,-4 3-30,-9-2 1,4 2-84,-5 2 0,1-5 25,-6 0 0,1 1-255,0 4 394,-7-7 0,-1 6 0,-7-4 0,1 4 0,-1 1 0</inkml:trace>
  <inkml:trace contextRef="#ctx0" brushRef="#br0">16251 15709 8300,'-8'0'40,"2"0"3,6 0 0,2 6 146,2 4 0,0 10-9,5 9 0,-4 1 27,4 8 0,-4 0-51,4 4 0,-4 6 100,5-1 1,-6-1 30,6-8 0,-5 1-130,4-5 0,-4 5-21,4-1 0,-5 1-50,0-1 0,3 2 74,-3-7 1,1 0-290,-5-4 0,0-6-100,0 1 1,0-7-541,0 2 417,0-3 0,-2-3-174,-2-4 0,1-4 141,-7-10 1,7-9-5,-2-10 1,4-9-608,1-5 996,0-9 0,0-10 0,0-8 0</inkml:trace>
  <inkml:trace contextRef="#ctx0" brushRef="#br0">16393 15823 8300,'7'-14'0,"-4"-1"-266,6 1 1,1 2 153,4 2 1,7-1 424,2 6 1,11-4-139,3 4 1,6-4-201,5 4 0,4-5 147,9 6 1,-5-7-102,5 1 1,-4-3 81,9-1 1,7 0-257,-33 7 1,1 0-1,3 0 1,0 0 165,1 0 0,0-1 0,-2 1 0,-1 0 41,-1 0 1,-1 0 0,1 0-1,0 0-22,4 0 0,0 0 1,1-1-1,1 1 27,3 0 0,0 0 1,-3 0-1,-1 0-4,-1 0 1,0 0-1,2 0 1,-1-1-6,1 1 1,1 0-1,5 1 1,2 0 5,-1 1 1,1 0 0,-1-1 0,1 1-23,-5 2 0,-1 1 0,1 0 0,0 0-3,-1 1 1,1 2-1,2-1 1,0 0-72,1 0 0,-1 0 0,-1 0 0,0 0 47,-3 0 1,-1 0-1,-2-2 1,-1-1-37,-2 0 1,1 1 0,1-1 0,2 1 44,6 2 0,0 0 1,-2-2-1,0 0 45,0 0 0,-1-1 0,-1-2 0,-1-1-50,-2 1 0,0 0 0,1 1 0,1 0 1,3 0 0,0-1 0,0 1 0,-1 0-10,2 0 0,-2-1 1,-4-2-1,-2 1 9,0 1 1,0 1-1,0-2 1,1 0-2,0 2 1,2-1-1,0-1 1,1 1 10,-4 2 0,-1 1 0,-1-1 0,-1 0 21,26-2 0,0 4 5,-9-4 0,2 3-5,-12 2 1,0 0-22,-4 0 1,-2 0 5,-3 0 0,-3 5 31,-7 0 1,1-1 86,-1-4 0,-6 0-95,-3 0 0,-3 5 414,-2 0 0,0 0-529,1-5 0,-6 4 93,1 1 1,-7 1-64,2-1 0,-4 3-4,-1 6 1,0 1-134,0-1 0,-1 6 98,-4 4 0,-8 9-11,-6 5 1,-6 0-169,1 5 0,-4 4 117,-5 15 0,1-1-837,-6 10 1,5-9 397,-5 4 0,5-1-357,-5-3 932,6-7 0,-2 0 0,5-6 0,1-3 0,-1-5 0</inkml:trace>
  <inkml:trace contextRef="#ctx0" brushRef="#br0">16351 16846 8164,'20'-22'0,"4"3"-121,9 10 1,7-2-210,12 6 0,3 0 321,16 5 1,-3 0-14,8 0 1,-3 0-13,-2 0 0,3 0-220,7 0 0,-39 0 1,2-1 238,6-1 1,0-1 0,-5 2 0,0-1 51,0-3 1,0 0 0,1 3 0,1 0 65,7-3 0,1 0 1,0 1-1,1-1-44,5-2 1,1 0-1,-6 2 1,-1 0 54,-1 0 0,1 1 0,2-1 0,1 0-325,1-2 0,0 0 1,2 0-1,0 0 258,-1 0 1,-1-1 0,-1 1 0,1 0 77,-3 0 1,1 0-1,1 0 1,1 0-38,7 0 1,1 0 0,-7 0 0,-2-1 51,0 2 0,-2-2 1,-2-1-1,1-1-44,4 1 0,1-1 1,-5-2-1,0 1-18,5 1 0,-1 1 1,-7-3-1,-2 0-161,-4 3 1,-2-1 0,1-2 0,-1 0 52,1 2 0,0 1 0,-2 0 0,-1-1 14,1 3 1,-1 0 0,31-7-170,-11 0 1,-10 6-589,-5 3 0,-9-1-11,-5 1 784,-3 0 0,-7-1 0,-3-2 0</inkml:trace>
  <inkml:trace contextRef="#ctx0" brushRef="#br2">16948 15752 7491,'-2'-8'364,"-2"3"-206,2-3 1,-4 5 141,6-6 0,-2 4-254,-3-5-136,4 1 0,-7-5 137,3-1 0,2 1-11,-6 0 1,-1 0 148,-4 0 1,0-1-75,-1 1 0,1 0-100,0 0 1,-2 0-25,-3-1 1,2 1 20,-7 0 0,-1 0-9,-8-1 0,1-3-172,-6-1 1,2-2 148,-2 2 1,-2-1-28,7-4 0,-5-3 190,5 3 0,-5-4-62,5-5 0,-8 3-21,-2-4 0,-6 0-163,-7 1 0,-3-1 180,-2 6 0,2 1-70,-3 3 0,4-2 14,1 2 0,0-3-12,0-1 1,-6 1 29,-3 3 1,-8-6-54,-2 6 1,2-6 25,7 7 0,-2-4-361,2-2 1,-4 1 349,34 14 1,-2-1 0,1 2 0,-1 0 0,-1 1 1,-1 0 0,0-1 0,0-1 15,-35-10 0,1 4 0,4 1 0,-2-2-12,-3 2 0,35 10 0,-2 1-2,-2 3 1,0 1-1,2-3 1,1 1-5,1 1 0,1 0 14,-34-1-213,33 3 1,-2 0 0,1 0-1,-1 1 234,-4 0 0,-1-1-719,2 1 1,1 0 701,-1 1 0,0 2 0,-34-1 3,-1 0 1,39 0-1,-1 0-86,-2 0 1,0 0 0,-3 0 0,-1 0 98,1-1 1,1 2-1,4-1 1,1 1 18,2 1 0,0 1 0,-1 0 0,1 2-8,0 2 0,-1 0 1,-1 0-1,-1 0 83,-2 0 1,0 0-156,1 4 1,1-1 64,0-3 1,1 2-1,3 4 1,0 1 59,-32 9 1,5 6 407,0 4 1,-1-1-472,-4 5 0,34-21 0,0 0 74,-34 17-334,33-15 0,2 1 281,-16 11 0,-8 9 32,12-6-420,1 7 375,-2-4 0,5 7 202,-4-1 0,-1 3-255,2 2 1,-5 8-268,4 7-319,7-1 615,6-10 1,9 4-12,2-3 0,5-1 520,9 1 1,-1-6-517,7 1 0,-1 2-43,5-1 1,-5 2 2,0-7 0,1 3 262,4-8-620,0-10 105,0 5 0,0-12-744,0 2 445,0-2 1019,0-13-1388,0-2 974,0-6 0,-7-6 0,-1-2 0</inkml:trace>
  <inkml:trace contextRef="#ctx0" brushRef="#br2">10877 15595 8137,'-8'-26'-149,"3"2"1,-1 3-432,1 7 697,1 0 290,-3 6 0,4 3-218,-6 10 1,5 4 3,0 10 0,1-1 420,-2 6-410,3-1 12,-4 12 1,4-3 60,-2 5 0,2 0 12,-3 1 0,4 1 66,1-6 0,0-1-141,0-8 1,1-1 15,4-8 1,3 0-364,6-10 0,2-2 160,3-7 1,9-12-1462,10-13 739,10-5 53,-18 7 1,3-2-1,8 0 1,3 0 642,8-7 0,0 1 0,0 2 0,1 1 0,0 0 0,0 1 0</inkml:trace>
  <inkml:trace contextRef="#ctx0" brushRef="#br2">17147 15752 8069,'-14'-7'-672,"0"6"566,-1-12 0,1 10 114,0-6 0,3 4-5,-3-5 1,3 1-1,-8-5 1,3 4 465,2 1 1,-1-2-222,1-8 1,-2 3-154,-3-3 0,-1 3-12,-4 2 0,-3-2-12,4-3 1,-9 3-43,-1-3 0,-5-1-11,5 1 1,-11-2 1,1 2 0,-3 4-121,3-4 0,6-2 3,-1 2 0,0-4 46,-5 4 1,0-7-15,1 3 0,-7 1 54,-3-2 0,-10 2-268,-4-2 0,-2-1 320,1 6 0,4 1 132,6 9 1,-6-4-98,-3 4 0,-5 3-46,-5 1 1,-2-2 3,38 5 1,0 0-2,-2-1 0,0 1-50,-30 2 0,-6-2 15,7-2 1,-6 2 2,36 0 0,1-1 0,-1 2 0,0 1-13,-40 0 0,4 0 36,6 0 0,4-5-14,1 0 1,-7 1-14,-7 4 0,2-2 11,3-3 0,4 4-12,4-4 17,4 3-15,0 2 0,3 0 5,-7 0 0,-4 0-2,-4 0 1,0 0-6,9 0 1,3 0 36,6 0 1,-2 2-2,-2 3 1,2-2-30,-2 6 8,-4-6-2,0 10 1,5-10 14,3 7-8,4-1-18,2 5 0,2 1 4,6-1 1,-1 5-121,-3 0 0,-4 6 108,-6-1 0,1 3-4,-1 1 1,1-4-8,4-1 1,5 0 25,9 0 0,2 4-1,2-3 1,4-2 123,-3 2-126,3-1 9,-5 6 0,4-1 6,-7 1 0,5-1-15,-5 0 1,5 6-1,-5-1 1,6 6-29,-1-1 0,8-2 240,1 2 1,7-6-400,-2 1 1,9-9 154,-2 3 0,10-16-186,-3 3-42,4-9-334,1 1-115,0-6 426,6 0 110,2 0 0,6-11-76,0-3 0,-4-5 248,-1 0 0,1-3 0,4-7 0</inkml:trace>
  <inkml:trace contextRef="#ctx0" brushRef="#br2">11716 15539 8136,'-14'0'0,"4"0"-26,1 0 1,-1 0 200,2 6 1,-4 3 60,2 10 0,-1 3-64,2 7 1,-2-5 0,6-1 0,0-1 15,5 2 1,0-2-117,0-3 0,2-9-172,2-1 0,11-6 102,8-3 0,12-6-680,8-4 340,6-15-135,14 1 1,2-17 472,6 3 0,-35 15 0,-1-1 0,0-1 0,1 0 0</inkml:trace>
  <inkml:trace contextRef="#ctx0" brushRef="#br2">16891 15780 7923,'0'-14'156,"0"0"0,0 4 282,0 1-458,0 6 142,0-4-84,0 1 0,-6 4-185,-4-2 0,-2-3 75,-3 3 0,1-7 141,0 1 0,-7-3-110,-2-1 0,-4 2 47,-1 2 0,-3-2-16,-2 2 1,-3-7-35,-7-2 1,5 1 27,0 9 1,5-5-22,-5-1 1,7 6-2,-2-5 0,-5 3 22,-5-4 1,-1 3 16,-8 2 1,-2-1-37,-8 7 1,-1-1-79,-3 5 1,3-2 105,6-3 0,0 4 8,0-4 0,-1 4 4,-4 1 1,-3 0-3,-6 0 1,-3-5-215,3 0 0,3 0 215,11 5-925,0-6 921,0 4 0,-6-9 0,-3 7 1,-5-3-127,-5 3 1,9 0 144,1-5 0,1 6 48,4-2 0,-2-1 8,1 1 1,-4 0-33,-10 5 1,3-4 11,-3-1 1,10 0 23,4 5-34,4 0-45,-5 0 1,3 0 14,-7 0 1,-2 0-14,-2 0 1,-7 0-13,12 0 1,0 0 85,9 0 0,5 2-4,-1 2 1,-3 3 16,-6 2 0,0 4 17,5-4 1,7 4 173,3 1-3,-4 7-129,7-6 0,1 11-7,10-7-10,3 6-109,1-3 1,6 7 134,-1-1 1,2 0-123,-2 1 0,-1-1 450,6 1 0,-6 5-478,1 4 1,2-1 50,-2 1 0,7-5-101,-2 5 1,3-7 49,2 2 0,0-7-161,-1-3 0,8-5-68,2 1 0,-2-8-174,3-2 0,-1-4-230,5 5-114,0-7-2,0 3 742,6-19 0,-4-2 0,4-14 0</inkml:trace>
  <inkml:trace contextRef="#ctx0" brushRef="#br2">12313 15809 7986,'0'-15'-499,"-6"8"-70,-4 2 1,2-2 820,-1 3 129,6-1-184,-4 5 211,7 0-49,0 0 1,0 8-145,0 6 1,2 2 44,3 8 1,1-1 13,3 6 0,3 4-109,-8 0 1,6 0 12,-6-4 1,8-6-173,-3 1 1,-1-7 111,1 2 1,1-4-207,4-6 1,2-3 3,3-6 0,-2-1 33,7-4 0,1-9-72,8-10 0,-1-4-232,6-5 1,0-4-70,4-5 0,9-7 187,6-3 0,-20 21 1,2 0-1,4-1 1,1-1-1</inkml:trace>
  <inkml:trace contextRef="#ctx0" brushRef="#br2">16507 15937 7961,'0'-23'0,"0"3"210,0 6 0,0 0 13,0-1 0,0 1-151,0 0 0,-1 0-93,-4-1 1,2 1-108,-7 0 0,1 0 113,-5 0 1,-1-1-171,1 1 0,-5 0 153,0 0 0,-1-1-109,1 1 1,-3-2 67,-7-2 0,-1 0 34,-3-6 0,0 7-51,-10-2 0,2-1 61,-11 1 0,1-2 4,-1 2 1,-1 5 47,5 0 1,1-1 94,4 6 1,0 1-129,1-1 203,-7 5-314,-2-2 0,-7 6 248,-4 0-1147,4 0 1048,-5 0 0,7 0-44,4 0 0,-3 0-52,3 0 1,1 0 60,-1 0 0,0 0 0,-5 0 0,-9 5-16,-1 0 1,1 1 16,9-1 1,7-2-3,2 6 1,-1-4 166,2 5 12,-7-1-158,4-1 0,-7 6 93,0 0 0,-3 1-103,3 4 1,-2 1 5,12-1 0,0 6-11,4-1 1,0 3-6,1 1 0,-1 1-1,0-1 0,1 1-102,-1-1 1,2 0 236,3 1 1,2-1-37,3 1 0,9-2 95,0-4 0,4 3-99,5-7 1,0 4-293,10-4 0,0 0 991,5-5-1097,0 1 0,7-3 350,2-2 0,4-4 0,1-6 0</inkml:trace>
  <inkml:trace contextRef="#ctx0" brushRef="#br2">13507 15695 8011,'0'14'3,"0"0"-229,0 1-1,0-1 348,0 6 1,0-2 206,0 5 1,0 1-89,0 5 1,0-6 199,0 1 0,5-7-229,0 2 1,6-5-82,-2-4 1,9 1-213,1-6 0,8-1 110,1-4 1,7-7-507,7-8 0,7-5 99,3-9 1,-1-4-1338,1 0 1716,7-6 0,-22 15 0,3-1 0,3-5 0,1 1 0</inkml:trace>
  <inkml:trace contextRef="#ctx0" brushRef="#br2">16507 15823 8085,'-8'-6'-1467,"0"2"1727,4-5 1,1 1-108,-7-1 0,5-7-19,-4 6 0,4-10-150,-4 6 0,-1-4 280,-4 4 7,0-7-198,-7 6 1,5-8 133,-3 5 0,2 2-124,-2-3 1,-3 3-52,-6 2 0,-2 0-6,-4-1 1,-2 6-87,-7-1 0,-1 7 39,-3-2 1,-2 4-8,-3 1 0,3 0-2,6 0 1,0 0 39,1 0 0,-1 1-13,0 4 1,-1 3 34,-3 6 1,-1 1 4,-8-1 1,7 0 43,-8 0 0,5 0 5,-1 1 0,9 4-40,6 0 0,2 6-48,-2-1 0,-3 7-3,3 2 1,-3 5-9,-2-5 0,2 1-114,3-6 0,0 0 52,10 1 0,-2-7-153,11-3 0,0-3 137,5-2 0,4 0 13,1 0 1,4 2-978,-4 3 1055,5-9 0,-8 9 0,4-12 0</inkml:trace>
  <inkml:trace contextRef="#ctx0" brushRef="#br2">14659 15723 7206,'-14'0'-53,"4"7"106,1 2 0,-1 12 262,-4 7 1,0 2-69,0 8 0,-2 0-203,-3 5 1,1-5 81,-5-1 1,4 0 1,-5 1 0,2 3-17,-2-3 0,4-4 7,6 0 1,1-4-46,3-2 1,4-6-11,6-3 1,2-9-155,2-6 0,12-2 110,13-2 0,5-11-238,9-3 0,8-10-54,6 0-45,12-9 0,-24 15 0,2 0 0,3-4 0,1 1 1</inkml:trace>
  <inkml:trace contextRef="#ctx0" brushRef="#br2">11232 16235 8009,'-14'-28'0,"5"1"527,-1 3-218,7 4 1,3 12 196,10 3 0,9 3-344,4 2 1,4 0-223,2 0 1,-4 2 109,3 3 1,-4 3-81,4 6 1,1 0-446,-5 0 0,-4-1 247,-1-4 1,-3 4-467,-2-3 1,-6 2 189,-3 2 1,-4 1-199,-1-1 702,-6-6 0,-8 4 0,-8-4 0</inkml:trace>
  <inkml:trace contextRef="#ctx0" brushRef="#br2">11275 16448 8009,'-8'8'-405,"2"-1"0,7-3 499,4 1 1,0 1 294,9-1 1,-3-2-249,8 7 0,-3-1-48,-2 5 1,0 1-65,1-1 1,-1 2-238,0 3 1,-6-4-291,-3 4 309,-4-3-131,-1-8 203,0 5 57,0-5 0,-1 0 9,-4-4 0,3-4 6,-2-4 0,2 0 46,2-5 0,3 4-426,7-4 425,6-1 0,18-4 0,3 0 0</inkml:trace>
  <inkml:trace contextRef="#ctx0" brushRef="#br2">13322 16107 8009,'-12'-1'-444,"2"-4"893,4 3-336,6-4 0,2 6-65,2 0 1,6 0-161,9 0 1,-3 0-656,3 0 464,-4 0 1,0 0 302,-1 0 0,-6 0 0,-2 0 0</inkml:trace>
  <inkml:trace contextRef="#ctx0" brushRef="#br2">13266 16235 8009,'0'14'0,"0"1"0,6-1-115,3 0-7,-2 0 260,12 0 0,-10 1 218,10-1 0,-3 0-407,-2 0 0,0 1-419,1-1 0,-1-2 142,0-2 1,-6-2-541,-3-4 868,-4-2 0,-1-2 0,0-8 0</inkml:trace>
  <inkml:trace contextRef="#ctx0" brushRef="#br2">13322 16335 8009,'5'14'-683,"0"0"342,6 0 213,-3 1 0,8-1-52,3 0 169,-4-6 11,12 4 0,-5-4 0,7 7 0</inkml:trace>
  <inkml:trace contextRef="#ctx0" brushRef="#br2">11488 16178 8009,'-1'15'0,"-4"-1"0,-3 6 0,-6 2 0</inkml:trace>
  <inkml:trace contextRef="#ctx0" brushRef="#br2">11360 16292 8009,'0'8'0,"2"3"-372,3-6 1,9 4 371,10-4 0,3 6 0,1-3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3:17:56.50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12014 4563 7929,'0'-28'0,"0"6"0,0 3 0,0 8 1272,0 1-231,0 7-610,0-3 1,0 19-428,0 6 0,0 12 88,0 7 0,0-2-208,0 2 1,0-1 133,0 1 1,5-8-795,0-7 0,11-7 356,-2-2 1,5-6-1000,0-8 1419,-3-6 0,10-8 0,-3-8 0</inkml:trace>
  <inkml:trace contextRef="#ctx0" brushRef="#br0" timeOffset="1">12285 4521 7929,'7'-8'804,"0"8"0,-14 13-311,-2 6 0,-5 6-131,-5-2 1,1 4-304,-5 2 1,-1 4 116,-4 0 0,1 5-766,3-5 1,-3 5 383,4-5 0,-3-1-493,3-8 0,2 1 382,7-6 1,0 0-34,-1-5 1,7-5-344,4 1 813,-4-7 1,8 8 94,0-6 0,6 0-163,8-5 1,7 0 273,3 0 1,2-11-82,3-4 1,-1-7-177,1 3 1,1-6 40,3 1 0,-3 2-192,3-2 1,-4 9 53,-6 0 0,-7 3-161,-6 7-154,-7 0 1,0 7 108,-13 3 1,-5 9-246,-14 10 1,1 2 237,-1 3 0,1 6 241,-1 3 0,1 3 0,0 1 0,1-1 0,3-3 0,3-5 0,7-9 0,5-3 0,-1-7 0,7-5 181,-2 1 1,5-7-33,5 2 1,5-8 407,9-2 0,3-11-180,6 2 0,1-4-187,-1 4 1,7-6 17,3-4 1,3 2-150,1-2 0,4 7 127,-3-2 1,-5 0-294,-15 5 0,-2-2-518,-7 11 1,-1-1 45,-4 1-508,-2 3 1087,-14-4 0,-7 12 0,-8 2 0</inkml:trace>
  <inkml:trace contextRef="#ctx0" brushRef="#br0" timeOffset="2">12256 5018 7934,'0'10'381,"0"-1"1,0-4 122,0 5 1,0-1-115,0 5 1,0 7-36,0 2 1,-1 4 42,-4 2 0,-3 1-131,-6 3 1,-2-1-185,-3 5 0,3-3 82,-3 4 0,-1-7-640,1 2 1,-2-3 377,2-1 0,3-2-501,-3-4 1,4-2 44,0-7 553,1-6 0,0-8 0,0-8 0</inkml:trace>
  <inkml:trace contextRef="#ctx0" brushRef="#br0" timeOffset="3">12142 5317 7936,'29'0'0,"1"0"297,3 0 0,2 0 468,3 0 0,1 6 131,-6 4 0,5 1-383,-5-2 1,1 4-342,-6-4 1,-1 4 39,-3 1 0,1-4-1683,-6-1 1471,6-6 0,-3 10 0,7-5 0</inkml:trace>
  <inkml:trace contextRef="#ctx0" brushRef="#br0" timeOffset="4">12896 4236 8145,'8'7'-316,"-3"2"0,1 6 15,-1 3 0,-1 6 1150,-4 9 0,-6 4-384,-3 5 0,-4 6-329,-1-1 1,-1 0-153,1-4 0,0-5 99,0 0 0,4-11-471,1 1 1,4-9 14,-4 0-1117,6-9 1490,-4-4 0,1-12 0,-2-2 0</inkml:trace>
  <inkml:trace contextRef="#ctx0" brushRef="#br0" timeOffset="5">12924 4535 8145,'27'-14'43,"-3"0"1,1 4 212,-6 1 1,2 4 194,-2-5 0,-4 7-286,4-1 0,-8 2 341,-1 2-1088,-1 0 535,-1 0 0,-3 6-568,-10 4 0,-3 2 352,-6 3 0,-6 4-190,-4 0 0,0 1 91,-4-1 1,7-3 221,-7 3 1,4-3 157,0-2 1,4 0-283,6 0 1170,-1 0-652,8-6 0,3-1 45,14-7 0,1 0-90,13 0 1,4-7-273,5-2 0,5-9 46,-5 0 1,1-1-109,-6 4 0,-1 3-102,-3 2-410,-4-2 386,-12 10 0,-3 4 84,-10 12 0,-5 3 218,-8 12 1,-1-7-154,-10 11 1,4-5 215,-8 10 1,3-6-48,1 1 1,2-3 36,4-2 0,2-5 362,7-4-143,6-4-247,2 0 1,12-9 12,4-6 1,10-6-191,8-9 1,2 0 99,8-4 1,-6 1-190,1-6 1,-3 7 122,-1-2 0,-3 3-130,-2 2 0,-3 2-494,-7 2 691,-6-3 0,-2 12 0,-6-5 0</inkml:trace>
  <inkml:trace contextRef="#ctx0" brushRef="#br0" timeOffset="6">13010 4862 8081,'8'0'-184,"4"6"0,-9 2 679,7 6 1,-7 5-64,2 0 1,-4 8-74,-1 2 0,-1 5 45,-4 9 1,2 0-118,-7-1 0,2-1-192,-1-3 0,1 2 154,3-7 0,4-1-402,-4-9 184,3-2 1,4-9-27,3-2 1,3-10-14,6-10 1,2-13-440,3-6 1,-4-9-509,4 0 1,2-3 475,-2-1 1,0 1-368,-5 3 0,0-2 846,1 7 0,-1 0 0,0 5 0</inkml:trace>
  <inkml:trace contextRef="#ctx0" brushRef="#br0" timeOffset="7">13337 4364 8924,'0'15'624,"0"-1"-779,0 0 1,0 5-144,0 0 0,0 6-45,0-1 0,-5 1 146,0-1 1,-4 3 46,4-4 1,-4-2 76,4-2 1,0-3 34,5-2 1,0-5-236,0 1 343,0-7 0,2 3-73,2-6 1,4-1 97,6-4 0,1 2 8,-1-7 1,2 7-95,3-1 1,-4 2 122,4 2 1,-4 2-75,-6 2 1,-3 9 226,-6 6 1,0 8-72,0 1 0,-6 2 224,-3 8 1,-4 0-146,-1 5 0,0-1-185,-1 1 0,6-7-72,-1-3 0,2-3 145,-1-1 1,-2-7-620,6-3 1,-6-10 253,2-4 1,1-3-651,-2-2 0,2-7 46,-1-2 788,-4-4 0,5-14 0,-6-3 0</inkml:trace>
  <inkml:trace contextRef="#ctx0" brushRef="#br0" timeOffset="8">13251 5004 8043,'21'21'-574,"-4"-4"401,7 7 1,1-5 880,8 4 0,4-5-225,5 1 1,12 1-149,3-1 0,3-5-172,-3-4 1,-2-7 66,-3 2 1,-4-2-271,-10 2 1,-4-4 122,-5 4 0,-5-3-858,-1-2 0,-7-2 467,-2-3 0,-1 2 308,-8-6 0,-1-1 0,-4-4 0</inkml:trace>
  <inkml:trace contextRef="#ctx0" brushRef="#br0" timeOffset="9">13522 4492 7977,'0'-14'0,"0"0"-171,0 0 0,7-5 88,8 0 0,5 0 609,9 5 1,-1-1-305,0 1 1,6 2-345,-1 2 0,-5-1-92,-4 6 1,-7 1 122,2 4 1,-4 1 148,-6 4 0,-3 8-1,-6 5 1,0 9-10,0 2 0,-6-1-34,-3 5 0,1-3-27,-2-1 0,5-2 44,-4-4 0,1 3-410,-1-7-828,-4 0 691,5-5 516,-6-6 0,-7 4 0,-1-4 0</inkml:trace>
  <inkml:trace contextRef="#ctx0" brushRef="#br0" timeOffset="10">13493 4691 7977,'14'0'-36,"5"-1"207,0-4 1,6-3 75,-1-6 0,3-2-9,1-3 0,1 3-393,-1-3 0,-1 4-517,-3 0 512,-4 1 129,-5 6-222,-7 2 1,-4 8 123,-8 2 1,-6 6 1,-9 9-120,-3 3 215,-6 6 0,-6 6 1,1-1 0,-5 0-50,5-5 0,5-4 387,4 0-138,7-7 6,2 4-15,9-7 1,8-6-72,2-4 0,6-2-35,9-2 0,3-6-74,6-4 103,1-2-43,-1-3 0,1 1-157,-1 0 0,-6 4 39,-3 1-154,-3 6 285,-8-3 1,-5 7 5,-12 4 1,-2 3 44,-13 6 1,-5 6-97,-4 4 1,0 1 90,5-1 0,-1 3-62,1-3 1,7-4 182,7-1-146,0 3 27,12-12-245,-4 9 196,12-18-200,8 6 1,10-14 81,9-2 79,-3-4-351,11-7 1,-4-2 103,5-7 0,-2 1-22,-7-1 0,0 6 257,-9-1 0,-4 0 0,1-4 0</inkml:trace>
  <inkml:trace contextRef="#ctx0" brushRef="#br0" timeOffset="11">13635 4308 7977,'8'6'0,"0"3"-82,-3 10 0,-4 0 115,4 10 0,1 4 662,-1 14 0,0-1-191,-5 6 1,0 0-231,0 5 1,-5 0-717,0 0 0,1 0 424,4 0 1,0-2-321,0-3 1,1-6 289,4-13 0,-2-6-1003,7-13 446,-1-6 407,-1-2 0,5-14 198,-4-6 0,4-13 0,1-9 0</inkml:trace>
  <inkml:trace contextRef="#ctx0" brushRef="#br0" timeOffset="12">14019 4208 7977,'6'-8'90,"2"2"0,5 7-631,-4 4 0,-4 9 1229,-10 10 0,1 3-249,-10 1 0,2 7-454,-7 3 0,2 3 37,-2 2 0,3-1-85,-3 1-22,10-7 119,-4-1 1,7-8-344,-4-3 151,4-4-127,6-6 143,0-6-36,0-1-58,6-20 4,2 4 167,7-18 1,-1 9-117,0-5 104,0-1-2,7 2 0,-4-5 119,7 3 0,-2 4-86,2 1 1,1 5 95,-6 4 0,1 4 437,-1 6 0,-8 1-225,4 4 0,-11 9 719,1 10-499,-3 9-206,-2 3 1,0 6 588,0-5-428,0 11-152,0-10 0,0 12-175,0-2 1,0-4 72,0 3 0,0-2-136,0-3 33,0-5-897,0-9 535,0-8 131,0-5-271,0-7-398,6-2 524,-4-6-148,4-13 1,-6 1-1088,0-17 1137,-6 4 1,2-11 393,-5 2 0,0-8 0,-6-9 0</inkml:trace>
  <inkml:trace contextRef="#ctx0" brushRef="#br0" timeOffset="13">14218 4336 7977,'38'-16'0,"0"-3"0,-5 2-383,5-7 1,-2-1 489,2-8 0,-1 3 897,-4-3 1,2 3-374,3 1 0,-4 2-184,-5 4 0,-2 4-309,-4 9 1,3-1 85,-8 6 1,-3 2-87,-6 8 0,-6 6 48,2 13 1,-3 1-220,-2 13 0,0 0-229,0 4 0,0 7 164,0 4 0,0 8-364,0 5-1126,0 4 1468,0 1 1,4 0-43,1 0 0,5-6-35,-6-3 0,1-4 95,-5-1 1,0 0 12,0 0 0,0-8 282,0-7 0,0-1-29,0-8 1,0-6-17,0-8 0,-1-8-346,-4-1 1,-3-9 824,-6-1 1,-1-8-869,1-10 1,-2-6 249,-3-9 1,2 1-815,-7-6 0,5 0-5,-4-4 810,-1-1 0,-4-6 0,-1-2 0</inkml:trace>
  <inkml:trace contextRef="#ctx0" brushRef="#br0" timeOffset="14">14332 4592 7977,'0'-14'-668,"6"-7"467,4-3 1,9-4 894,4-5 1,4 3-328,2-3 0,-1 1-143,1-1 0,-1 3-214,0-3 1,-1 9 176,-3 5-953,3 3 607,-11 2 1,-2 8-501,-9 6 0,-15 8 146,-4 11 513,-10-4 0,-4 19 0,-9-4 0</inkml:trace>
  <inkml:trace contextRef="#ctx0" brushRef="#br0" timeOffset="15">14403 4691 7977,'0'15'-792,"0"-6"593,0 1 1,5-6 603,-1 6 0,6-5-65,-5 4 0,1-4 4,-1 4-323,-4-6 81,6 10 1,-9-10-623,-3 7 425,-3-7 1,-6 8-300,0-6 0,5-1 211,-1-4 0,2-1-187,-1-4 1,2-3 369,7-6 0,0 0 0,0 0 0,7-2-195,2-3 0,4 1 195,1-5 0,7 4 249,2-5 1,-1 5-112,2-5 0,-2 7 290,2-2 1,3 3-150,-4 2 0,3 0 418,-3 0 0,-2 6-19,-7 3 0,-4 3-241,-1 2 1,-6 2-171,2 3 0,-10 9-29,-4 10 1,-9 2-303,-1 3 0,-6 6 129,1 3 1,2-4-244,-1-1 1,5 2 131,-1-2 1,5-1-406,5-8 1,2-4-324,7-6 538,0-6 0,8-1-53,6-7 1,7-11 88,7-4 1,1-7-282,-1 3 0,7-6-54,3 1 535,-3 4 0,6-7 0,-5 5 0</inkml:trace>
  <inkml:trace contextRef="#ctx0" brushRef="#br0" timeOffset="16">10706 5829 8232,'-14'0'135,"0"0"106,6 0 1,2-2 514,6-3-542,0 4 0,1-5-130,4 6 1,3 0 50,6 0 0,2 0-119,3 0 1,-2 0-57,7 0 1,-5-5 67,5 0 0,-7 0-138,2 5 1,2-1 46,-3-4 0,1 3-4,-4-2 1,-6 2 98,1 2 1,-6 0-145,6 0 1,-5 0 135,4 0 0,-6 6 12,2 4 116,-3 3 0,-2 5-81,0 1 1,-5 0-22,0-4 0,-4-1 5,4 0 1,-5 0-38,6 0 1,-3 5 41,3 0 1,2 0-76,-3-4 1,4 0 61,1 4 1,-2-3-11,-3 3 0,4 3-17,-4 2 1,2-2 9,-2 2 0,4-1-35,-4 6 0,3-1 43,2 1 0,0-2-85,0-4 1,-5 2 70,1-6 0,-1 5-67,5-5 1,0 5 100,0-5 0,0 1 0,0-1 1,0-3 1,0 3 0,0-3-40,0-2 0,0 0 56,0 0 1,0 5-32,0 0 0,2 0-81,2-4 1,-2-1 76,3 0 1,3 0-130,1 0 0,4 1 12,1-1 0,0-2-90,0-2 0,1-4 57,-1-6 1,5 0 61,0 0 0,4 0-32,-4 0 0,5-5 17,-5 1 1,0-6 36,-5 6-90,0-8 267,1 5-80,-8-1 294,0 1-326,-7 7 1,-2 0-20,-3 0 1,2 2 42,-6 3 0,1-2-21,-2 6 0,-2 1-25,2 4 0,-1 0 22,2 0 1,-2 1-14,6-1 0,-4 2-7,4 3 0,-2-4-4,3 4 0,2-1-18,-3 1 0,-1-3 27,1 2 0,1 3 9,4-2 1,-5 5-13,0-5 1,0 6 59,5-1 1,-4 2 11,-1 3 0,0-1 8,5 1 1,0-1-68,0 1 1,0 5 10,0 4 1,0 3 24,0 2 0,0 4-9,0 1 1,0-1-45,0-4 0,5-2 36,0-3 1,6-3-140,-2-7 1,-1-1 64,2-4 0,-7 3 165,1-7 0,3 0-66,-2-5 1,-1 5 8,-4 0 1,5 1-18,0-1 1,-1-1-14,-4 5 1,0-5-65,0 1 1,-4-2 71,-1 2 0,-6-3-231,1 3 1,3-3 53,-3-2 1,1-5-158,-6 1 0,-4-1-15,0 5 1,-6 1 21,2-1 1,-4 0-423,-2 0 0,-6 1 233,-2-1 1,-11 6-861,-4 4 1033,-3 3 1,-15 8 0,34-17-1,0 0 1</inkml:trace>
  <inkml:trace contextRef="#ctx0" brushRef="#br0" timeOffset="17">3853 9824 8445,'10'-2'0,"-1"-3"0,1 4-231,4-4 1,2 3 323,3 2 0,-2-4 435,7-1 0,-5 0-180,5 5 1,-2 0-95,1 0 0,3 0-60,-7 0 0,6 0 56,-1 0 1,1 5-158,-1 0 1,2-1 130,-2-4 0,8 0-191,1 0 0,6 0 67,-1 0 0,3 0-64,2 0 0,-5-1 91,0-4 0,-2 3 20,2-2 1,-2 2-47,-2 2 1,-4-5 31,3 1 1,-3-1-168,-2 5 1,7 0 154,3 0 1,3 0-193,2 0 0,-1 0 52,1 0 1,6 0 32,3 0 0,-5 0 50,-4 0 0,-2 0-15,-8 0 0,5 0-128,-5 0 0,2 0 115,-2 0 1,-1-2-101,6-2 0,0 2 91,4-3 0,-4 2-2,0-2 0,-1 4 34,1-4 1,1 3 88,-6 2 0,0 0-116,-4 0 0,-1 2 15,1 3 0,-1-2-46,1 6 0,-6-1 67,1 2 1,4 2-137,6-2 1,5-4 114,-1-1 0,3 1-113,2-1 1,1 0 101,3-5 0,-2 0-2,2 0 1,-8 0 9,-1 0 0,0 0 22,5 0 0,0-5 31,-1 0 1,2 1-35,4 4 0,1 0-112,3 0 0,2 0 90,-7 0 0,5 0-114,-4 0 0,-6-2 80,-4-3 0,5 4-12,4-4 1,2 3-47,-1 2 1,2-4-7,7-1 1,0-5-144,0 6 0,0-6 184,-1 5 1,-8-6-5,-1 2 1,-6 1-18,7-1 0,1 4 51,-2-5 1,7 7-22,-2-2 0,2 4 2,-2 1 0,1 0-84,-5 0 1,-5 0-3,-6 0 0,-3 0-161,4 0 0,-5 5 120,5-1 1,0 3 42,4-3 1,2-2 2,4 3 0,-2-4 144,6-1 1,-6 0 58,1 0 1,-3-1-122,-1-4 1,-1 2 154,1-7 1,0 6-95,-1-6 0,7 2 3,4-1 1,-3-2-45,2 6 1,0-5-64,5 6 1,-6-3 51,-4 3 1,-6 2-60,2-3 0,-7 2 1,12-2 1,-4 4-114,13-4 1,-5-1 108,5 1 1,0 0 0,-5 5 0,1 0 77,0 0 0,-9-4-67,-6-1 0,0 0 151,4 5 0,1 0-77,0 0 1,4 0 7,0 0 0,6 0-20,-6 0 1,5 0-5,-5 0 0,-4 0-13,-5 0 0,-2 0-3,2 0 1,-1 5-90,-4 0 0,3-1 95,7-4 0,1 0-136,3 0 1,2 0 109,3 0 1,-3 0 3,-6 0 0,3 0 55,-3 0 1,1 0 12,-11 0 0,5-4-18,-5-1 0,2 0 126,-2 5 0,3 0-98,7 0 0,0 0-18,-1 0 0,1-5-8,0 1 1,-1-1-45,1 5 0,-2 0 0,-3 0 0,-2 0-6,-3 0 0,-3 0-2,4 0 1,2-5-15,2 0 0,4 1 8,6 4 0,-4 0 16,4 0 1,-1 0-5,-4 0 0,6 0 33,-12 0 1,6 0-31,-10 0 1,5 0 184,-5 0 0,7-5-164,-2 0 0,8 0-48,1 5 1,5 0 106,-5 0 0,6 0-3,-6 0 1,0 0-52,-4 0 1,-5-4 10,0-1 1,-5 0-17,5 5 1,-5 0 4,5 0 0,0 0-6,5 0 0,-1 0 1,1 0 0,0 2 9,-1 3 1,-4-4 22,0 4 0,-2-4-10,2-1 1,-3 0 31,-6 0 1,-3 0-39,-2 0 1,3 0-14,-3 0 0,-2 0 25,1 0 1,-4 0-668,5 0 1,-5 2 628,5 3 0,-7 3 0,4 6 0</inkml:trace>
  <inkml:trace contextRef="#ctx0" brushRef="#br0" timeOffset="18">13322 10051 8161,'0'-8'-1275,"0"2"1800,0 6-498,0 0 1,0 6-63,0 4 0,5-3 790,0 3 1,1-5-289,-1 4 0,-2-4-139,7 4 0,-1-4-177,5 5 1,-3-7-66,4 2 1,-4-2 83,8 1 0,-2 0-50,2 5 0,-2-6-34,7 2 1,-5 1-93,5-1 0,-7 4-82,2-4 1,2 2 101,-2-3 0,-1-1-86,-3 7 1,-1-5 58,0 4 1,0-4 6,1 4 0,-6-4 31,1 5 0,-6-7-3,6 1 1,-7 0 126,2 0-92,-4-2-12,-1 4 32,7-6-110,-6 7 99,5-6-17,-6 5 0,0-6-31,0 0 1,-1 5 223,-4 0-213,4 6 1,-6-3 53,7 6 0,-5-4-36,1-1 1,-3 1-89,3 4 1,2 5 83,-3 0 1,4 0-54,1-5 1,-5 2 0,0 3 0,1-4-18,4 4 0,0-1-11,0 1 0,0-4 38,0 4 1,0 2-15,0-2 0,-2 5 12,-3-5 1,4 4 146,-4-4 1,2 0-134,-2-5 0,3 2 158,-2 3 1,2-3-70,2 3 0,0-3 12,0-2 0,0 0-131,0 0 1,0 1 87,0-1 1,0 5-127,0 0 0,0 1 111,0-1 0,0-1-77,0 5 1,0-4 47,0 5 0,0-5-98,0 5 0,0-2 71,0 1 1,2-1-5,2-3 0,-2-3-5,3 3 0,-4-1 14,-1 1 0,0-4-11,0 4 1,0-3 10,0-2 0,0 5 14,0 0 1,5 2-14,0-2 1,0-4 51,-5 4 0,0-1-16,0 1 1,0-2 5,0 7 1,0 0-66,0 4 0,0 5 40,0 0 0,0 0-23,0-4 0,0-1 24,0 1 0,0-2-55,0-4 1,0 3 39,0-7 1,0 1-21,0-1 0,0-3 8,0 3 1,0-3-4,0-2 0,4 0 26,1 0 0,0 2 3,-5 3 0,1-3 46,4 3 0,-3 1-56,2-1 1,-2 0-17,-2-5 0,5 5 19,-1 0 1,1 0-147,-5-5 0,2 1 62,3-1 0,-4 0-17,4 0 1,-2-4 66,2-1 1,-4-4-14,4 5 0,-2-6 13,2 6 1,-3-6-38,2 6 0,3-5 99,-3 4 1,6-4-70,-5 4 0,6-4 62,-2 5 1,-1-7-85,1 1 1,1 3-225,4-2 250,0 6 1,1-8-9,-1 6 0,0-6-84,0 2 15,0 3 109,1 0 1,-3 1-54,-2 1 0,-2-7 16,-4 2 42,-2-4 28,4 6-27,-6-6-27,0 6 1,0-6 175,0 4-167,0-4 0,-1 11 263,-4-8-131,3 7 169,-10-3-287,4 6 1,-5 1 0,4-1 0,1-5 58,3 1-48,4-1 0,-10 6-74,6-1 1,-5 0 72,6 0 1,-6 0-157,5 1 1,-4-1 132,4 0 0,-4 0-64,4 0 0,-5 5 57,6 0 0,-6 0-4,5-4 1,-1-1 41,1 0 1,4 0 10,-4 0 0,2-1 42,-2-3 1,4 2-87,-4-2 1,3-2-4,2 1 1,0 1-1,0 4 0,0 0 7,0 0 1,0-4-6,0-1-72,0 1 71,0 4 0,0 0-15,0 0 17,0 0 0,0 1 67,0-1 1,0 5-61,0 0 1,0 0 49,0-5 0,0 0-30,0 0 0,0 2 5,0 3 0,0-3-42,0 3 0,0-3 33,0-2 0,0 5 24,0 0 0,0 1-26,0-1 1,0 3 10,0 7 0,0-5-11,0-1 0,0-1-8,0 2 0,0 3-10,0-3 0,0-2-3,0 1 0,0 0-9,0 0 0,0 4 14,0-3 1,5-2-119,0 2 0,0-2 76,-5 1 1,0 4 40,0-3 0,0-2-19,0 2 1,4-1 6,1 6 1,0-1 37,-5 1 1,1 1 8,4 3 0,-3-3 22,2 3 1,-2-3-58,-2-1 1,2-1-25,2 0 1,-2-4 54,3 0 1,-4-2-56,-1 2 1,0 1 28,0-6 1,0 6-16,0-1 1,5-2-3,0 2 1,-1 1 6,-4 8 0,0-1 38,0 6 0,0-5-34,0 5 1,5-7 123,0 2 0,0-3-64,-5-1 1,0-1-54,0 1 1,0-6 26,0 1 1,0-2-38,0 2 1,4 3 91,1-4 0,0 4 4,-5 2 1,0 1-122,0 3 0,0-3 61,0 3 1,5-3-162,-1-1 1,1-1 94,-5 0 0,2 1-6,2-1 1,-2 1 32,3-1 0,-2 2-16,2 3 0,-2-1 62,6 6 0,-6-7 1,2 3 1,1 0-97,-1 0 0,0-1 55,-5-5 0,1 2 54,4 3 0,-3-9-48,3 0 1,-4-7-410,-1-3 111,0 1 398,0-1-64,0 0 1,-1-5 136,-4 1 0,2-2 7,-7 1 1,7 4-117,-2-4 0,-3 4 24,-1 1 1,1-1-31,-1-4 1,1 4-40,-2-4 0,-1 4 61,6 1 0,-6-4-88,2-1 1,-4 2 61,-1 8 1,-2-3-2,-3 3 0,2 3-158,-7 2 1,0 3 73,-4 1 0,-5 2-213,0 3 1,-8-1 78,-2 6 1,2-5-1082,-2 5 1,2-6 1239,8 1 0,0-3 0,4-2 0</inkml:trace>
  <inkml:trace contextRef="#ctx0" brushRef="#br0" timeOffset="19">14602 12027 8197,'0'-8'-644,"-5"0"1474,1 4-23,-1 2 4,5-4-674,0 12 0,5 3 42,-1 10 1,1-1-137,-5 5 0,0 7 85,0 8 1,-2 3-183,-2 2 1,2 0 77,-3-1 1,-1-4-118,1 0 1,-4-1-178,4 0 0,0-3-106,5-11 1,-1 1-814,-4-10 432,4 4 208,-6-17 1,7-2 548,0-14 0,0 0 0,0-9 0,0 0 0,-6-11 0,-2-1 0</inkml:trace>
  <inkml:trace contextRef="#ctx0" brushRef="#br0" timeOffset="20">14559 12141 8197,'5'-14'147,"0"-1"250,6 7-171,-3 2 1,6 12 98,0 4 0,-4 11 65,-1 7 0,-6 8-24,2 12 0,1-4-89,-1 3 0,5-2-64,-6-3 0,7-4 33,-1 0 1,-2-8-146,1-2 0,1-5 86,4-9 1,0-6-74,0-4 1,1-2 87,-1-2 1,-5-13-217,1-6 0,4-11-219,5-3 0,0-11-222,-5 1 1,0-9-449,1 0 0,-6 3 455,1 2 0,-3 2-275,3 3 1,-4 10-11,-6 4 733,7 3 0,-6-4 0,6 1 0</inkml:trace>
  <inkml:trace contextRef="#ctx0" brushRef="#br0" timeOffset="21">15085 11871 8133,'2'9'-124,"3"1"0,-4-1 370,4 5 1,-3 2 536,-2 3 1,0-2-298,0 7 1,0 0-134,0 4 1,-5 1-48,0-1 1,-4 5-67,4 1 0,-4 3-173,4-3 1,-2 4 26,3-5 1,2 0-152,-3-5 1,4-1 84,1-3 0,5-4-196,-1-5 1,7-3 52,-1-2 1,2 1 36,3-7 0,-1 1-66,0-5 0,2-1 134,3-4 0,-2-3-251,7-6 1,-2 4 81,2 1 1,1 4-513,-6-4 1,5 1 25,-5-2 0,0-1-173,-5 6 1,-5-4 837,1 4 0,-7-6 0,3 3 0</inkml:trace>
  <inkml:trace contextRef="#ctx0" brushRef="#br0" timeOffset="22">15412 11785 8020,'8'7'838,"-3"2"1,1 10-394,-1 5 1,0 4 8,-5 5 1,0 4-159,0 5 1,0 7-44,0 4 0,0 2-212,0 2 1,1 0-10,4-1 1,-2 0-492,7-4 1,-5-8 353,4-6 0,-1-6-835,1 1 0,3-10-425,-8-4 748,1-9 0,-5-5 47,0-10 0,0-11 570,0-12 0,0-7 0,-6-20 0,-2-4 0</inkml:trace>
  <inkml:trace contextRef="#ctx0" brushRef="#br0" timeOffset="23">15412 11814 8073,'8'-14'41,"0"6"-41,-3 3 746,3-3 1,6 7-228,0-4 0,5 3-56,0 2 1,2 0-230,-2 0 0,-2 2-8,7 3 0,-7-2-29,2 6 1,-3-4-161,-2 4 0,0 1-83,1 4 1,-3-4 125,-2-1 1,-2 0-109,-4 6 1,-2-1-18,3 0 1,-5 5 24,-5 0 0,-3 5 84,-6-5 1,-2 6-107,-3-1 1,-3 3 0,-6 1 1,-2-1-160,-4-3 0,0 1-630,-4-6 1,3 0 395,6-5 0,7-6-1363,3-3 1797,4-4 0,-6-14 0,-1-2 0</inkml:trace>
  <inkml:trace contextRef="#ctx0" brushRef="#br0" timeOffset="24">16066 12084 8038,'-7'0'-409,"0"-2"271,7-2 0,7 0 590,2-5 1,5 0-239,5-6 1,8-5-151,6-4 1,5 2-86,-5-2 0,5-1-219,-5-8 1,1 8-59,-6-4 0,-4 10 155,-1 0 0,-10 5 143,1 5 0,-9 2 0,1 7 0</inkml:trace>
  <inkml:trace contextRef="#ctx0" brushRef="#br0" timeOffset="25">16294 11714 8038,'8'0'0,"0"8"51,-3 6 0,-2 7 129,6 7 0,-6 12 314,2 3 1,-3 4-68,-2 0 0,4 4-202,1 6 1,0 4-323,-5 1 0,0 0 58,0-6 1,0-7 148,0-6 1,5-7-240,-1-7-390,1-7 0,-3-8 18,2-9-46,-2-4 0,4-13 184,-6-7 0,0-2-142,0-2 0,-4-7 505,-1-8 0,-6-3 0,3-2 0</inkml:trace>
  <inkml:trace contextRef="#ctx0" brushRef="#br0" timeOffset="26">16308 11984 8038,'0'15'18,"0"-1"0,-1 5 201,-4 0 1,-3 8-40,-6 1 1,0 5-100,-1 5 0,-4 3-142,0-3 0,-4-2 78,4 2 1,0-8-350,5-1 0,1-2 102,3-8 230,-2-7 0,10-5 0,-4-7 0</inkml:trace>
  <inkml:trace contextRef="#ctx0" brushRef="#br0" timeOffset="27">16337 12084 8038,'14'8'0,"0"4"60,0-2 1,-4-4 172,-1-1 1,-1 3-322,2 1 1,-2-2 85,-4-3 1,-1 3-1173,7-2 562,-7-1 612,3-4 0,-6-6 0,0-2 0</inkml:trace>
  <inkml:trace contextRef="#ctx0" brushRef="#br0" timeOffset="28">16507 11800 7847,'7'14'-478,"-6"-5"1071,4 1 0,-2 6-128,2 7 0,-4-1-156,4 2 1,-3 5-66,-2 4 1,4 6 10,1-1 1,0 3-113,-5 2 0,0-1-156,0 1 1,0 0-130,0-1 1,5-5-378,-1-4 1,6-9-345,-5-5 0,1-5-67,-1-5 424,-4-2 0,6-14 506,-7-2 0,0-12 0,0-7 0,0-7 0,0-8 0</inkml:trace>
  <inkml:trace contextRef="#ctx0" brushRef="#br0" timeOffset="29">16635 11800 8038,'14'-22'0,"1"3"0,-3 3 84,-2 2 1,2 4 232,-2 1 1,-2 5 196,1 0 1,-4 2-329,4 2-56,-5 6 0,7 7-159,-7 6 0,3 5 67,-3-5 0,-2 11-1,3-2 1,-4 8 19,-1-2 1,0 10-123,0-2 0,0 4 96,0-3 0,0 0-136,0-1 0,5 1-118,0 0 0,1-7 90,-1-3 1,-4-9-56,4-5 0,-3-3-111,-2-2 155,0-6 30,0-2 114,0-6 0,-7-6 0,0-2 0</inkml:trace>
  <inkml:trace contextRef="#ctx0" brushRef="#br0" timeOffset="30">16536 12084 8038,'14'0'-25,"0"0"1,5-6 170,0-4 1,5-4 251,-5-5 0,4 3-71,-4-3 1,5-1-457,-5 1 1,-2 5-392,-7 4-268,2 7 532,-10-3 1,3 9-95,-10 6 1,-3 2 92,-6 13 0,-7 4-17,-2 6 0,-4-1 242,-2-5 1,6 5 31,-1 1 0,7-1 57,-2-5 1,3-4-151,2 0 0,6-12 929,3 2-540,-3-9 0,8 1 29,0-6 0,11-7-139,8-8 0,5 0-28,-5-9 0,6 5-205,-1-5 0,3 5 101,1-4 1,-6 5-242,-3-1 19,-3 10 45,-2 2 0,-6 9 95,-3 3 1,-10 9 32,-4 10 0,-4 7 50,-1 2 1,-5 7 10,0-2 1,0-2 87,5 2 1,-1-6-72,1 1 1,6-3 261,4-2-142,2-6-197,2-1 0,8-15 42,6-6 1,2-6-22,8-8 0,-5-7-440,4-3 0,-4-7 193,5-2 1,-5-5-395,5 5 0,-7-7 22,2 2 592,-3-3 0,-2 5 0,0 1 0</inkml:trace>
  <inkml:trace contextRef="#ctx0" brushRef="#br0" timeOffset="31">16934 11686 8038,'0'14'742,"0"0"-284,0 1 0,5-1 29,-1 0 1,1 5-438,-5 0 1,5-5 143,-1-4-720,8-1 0,-5-1 352,8-3 0,-1-4-672,0-1 1,-4-6 486,-1-4 0,1-2 359,4-2 0,0-7 0,0-1 0</inkml:trace>
  <inkml:trace contextRef="#ctx0" brushRef="#br0" timeOffset="32">17090 11714 8038,'-6'16'-155,"-4"3"0,-2 3 188,-2 7 1,-5 1 89,0 3 0,0-2-40,4 7 0,3-8-185,2-1 1,-1-7 39,7-8 230,-1 0-25,5-6 0,6-6-23,4-7 0,4-11-174,5 2 0,-2-3 64,7 2 0,0-4-119,4 1 0,0-6 16,1 5 1,-2-2-89,-4 2 1,-2 5 238,-7 0-115,-6 0 68,-2 12 0,-9 2-39,-6 10 0,-2 9 42,-13 4 1,-4 4-2,-6 2 0,3 1 131,7 3 1,-1-2-55,6 7 1,-2 0 93,2 5 0,5-1 15,0 1 1,1-11-83,9-4 1,-1-9-64,5 0 47,0-3 1,6-10-106,4-6 0,9-8 90,4-11 1,4-8-346,2-6 1,1-5-49,3 5 1,-2-5-146,7 5 1,-11 2-158,2 7 1,-11-1 342,1 6 1,-4 0 265,-6 4 0,4 8 0,-12-6 0,6 5 0</inkml:trace>
  <inkml:trace contextRef="#ctx0" brushRef="#br0" timeOffset="33">17190 11970 8038,'-8'7'-780,"1"-6"1,7 7 2065,0-3-789,0 3 1,0 6-66,0 0 1,0 5-182,0 0 0,-6 6 0,-3-1 0,-4 8-221,-1 1 1,-2 5 62,-3-5 0,3 5-86,-3-5 0,5-2 85,5-7 0,-2 1-762,6-6 0,0-4-11,5-6-1269,0-6 1721,0 4 0,0-26 1,0-5-1</inkml:trace>
  <inkml:trace contextRef="#ctx0" brushRef="#br0" timeOffset="34">17076 12311 8038,'14'-14'-590,"2"5"413,3-1 0,-2 7 1119,7-2 0,-5 4-247,5 1 1,-5 1-86,4 4 1,-4 3-184,5 6 1,-5 5-198,5 0 0,-7 2-666,2-2 1,-2-4 339,2 4 1,-3-3 95,3-2 0,3-6 0,0-1 0</inkml:trace>
  <inkml:trace contextRef="#ctx0" brushRef="#br0" timeOffset="35">17815 11572 8080,'0'-8'-283,"0"2"0,0 9 1112,0 7 0,-1 1-323,-4 12 1,-3 1-286,-6 4 0,-2 1-34,-3-1 1,2 2-53,-7 4 1,5-4 53,-5 3 0,5-3-311,-4-2 0,1 5-18,-2 0 0,-1 1-5,6-6 0,-5-4-516,5-1 1,0-7-25,5-2-771,0-6 979,-1-8 0,7-8 477,4-6 0,8-5 0,6-4 0,9-11 0,3 4 0</inkml:trace>
  <inkml:trace contextRef="#ctx0" brushRef="#br0" timeOffset="36">17602 11871 8080,'14'-15'0,"0"8"2,1 2 0,-6 3 164,1 2 1,-2 7 395,1 2 0,2 5-102,-6 5 1,1-1-209,-1 5 0,-4 1-79,4 4 1,-3 2 28,-2 4 1,0-8-392,0 8 0,1-12 211,4 6 1,-2-7-900,7 2 0,-6-5 456,6 1 1,-5-8-1213,4-2 1633,-6-6 0,4 10 0,-7-5 0</inkml:trace>
  <inkml:trace contextRef="#ctx0" brushRef="#br0" timeOffset="37">17787 11885 8080,'16'-22'0,"3"3"0,-2 1 109,7 0 0,-2 2 305,1-3 0,3 3-115,-7 2 0,6-2-65,-1-3 1,-4 3-210,-1-3 0,-3 8 66,-2 2 0,0 6-437,1-2 24,-7 3 0,-2 5-407,-6 7 0,-2 6-35,-2 12 0,-9 2 764,-6 3 0,-6 4 0,3 5 0</inkml:trace>
  <inkml:trace contextRef="#ctx0" brushRef="#br0" timeOffset="38">17858 12056 8080,'-8'14'-264,"2"0"1,12-6 388,4-3 1,8-10 249,6-5 0,-2-7-572,2-2 0,4-11 79,6 2 1,-3-4-59,-7 4 0,3-1 73,-4 1 1,-4-1 102,-4 1 0,-1 6 0,-6 1 0</inkml:trace>
  <inkml:trace contextRef="#ctx0" brushRef="#br0" timeOffset="39">18100 11785 8072,'-8'15'-339,"3"-1"0,2 0 417,-2 0 0,4 2 639,-4 3 1,3 3-216,2 7 1,-5-1-183,1 0 1,-1 1 53,5-1 0,-5 5-141,0 1 1,1 4 43,4-5 0,0 0-131,0-5 1,0-1-169,0-3 1,6-4 2,4-5 0,-3-7-266,3-4 1,-1-5-3,6-9 0,-1-6 170,0-12 1,0-7-768,0-3 1,1-4 354,-1-6 0,-5 4 529,1-3 0,6-10 0,6-2 0</inkml:trace>
  <inkml:trace contextRef="#ctx0" brushRef="#br0" timeOffset="40">18455 11359 8056,'10'0'-471,"-1"0"651,-6 0 1,4 8 522,-7 6 0,-2 5-531,-3 5 0,-3 4 28,-6 1 1,0-1-254,0 5 1,-1 2 59,1-2 0,2-1-99,2-9 0,-1-2 152,6-7-699,1 0 260,4 1 157,6-14 1,3-4 96,10-16 1,-3 2 45,3-7 1,-2 5-31,2-5 0,2 5 19,3-4 1,1 5 125,-6-1 1,5 4 44,-5 0 0,1 6 333,-1-1-132,-3 7-18,4-3 1,-12 12 269,-3 4 0,-3 4-189,-2 5 1,-2 8 124,-3 6 0,-3 6-108,-6-1 1,-2-1-283,-3 1 0,2-1-5,-7 6 1,2 0-127,-2-1 1,-2-1-154,2-3 1,3-3-486,2-6 0,4-3-455,0-2 0,1-5-184,0-9 324,0-4 1004,0-6 0,-1-13 0,1-3 0</inkml:trace>
  <inkml:trace contextRef="#ctx0" brushRef="#br0" timeOffset="41">18412 11871 8056,'29'-22'-317,"-1"3"1,1 1 133,-1-1 0,5 4 692,1-4 1,-1-2-128,-5 2 0,-1 0-391,-3 5 1,-4 1-291,-6 4 0,1 2-385,-1 7-284,-6 0 968,-2 7 0,-12 7 0,-2 8 0</inkml:trace>
  <inkml:trace contextRef="#ctx0" brushRef="#br0" timeOffset="42">18526 12127 8028,'5'6'-889,"0"-6"1,6-6 1178,-2-9 0,9-4-23,1 0 1,4-4 58,-4 4 1,6-5-308,-1 5 1,3-5 41,1 6 1,-4-1 115,0 4 1,-7 7-29,2 4-10,3 2 0,-8 4-36,1 2 0,-3 6 129,-7 9 1,0 3-95,-5 6 0,-2 1 138,-3-1 0,2 2-105,-6 3 1,4 4-14,-4 5 0,1-4 28,-2 0 1,-1-6-19,6 1 0,-6 0-205,2-4 0,1 1 126,-1-11 0,4-5-521,-5-5 1,1-6 6,-5 2 0,4-3-123,1-2 1,-1-13 9,-4-6 0,5-8-240,-1-6 1,5-9 777,-4-11 0,6 4 0,-4-12 0,7 2 0</inkml:trace>
  <inkml:trace contextRef="#ctx0" brushRef="#br0" timeOffset="43">18697 11899 7984,'14'-22'-216,"0"0"85,0 3 1,1 5 330,-1 0 0,0 1 234,0 8 1,-4 0 280,-1 5 0,-6 2-259,2 3 0,-3 9 131,-2 10-337,-7 9 1,-2 5 20,-10 9 1,-3 7-29,-7 12 1,-5 7-1667,15-31 0,0 1 1247,-1 0 1,-1-1 175,-3 1 0,-1 0 0,-3 0 0,-1-1 0,-4 1 0,1-1 0</inkml:trace>
  <inkml:trace contextRef="#ctx0" brushRef="#br0" timeOffset="44">13422 10435 8275,'-8'-10'0,"3"1"283,4 6 32,1-4 0,0 7 1,1-4-131,4-1 0,5 0-6,9 5 1,-1 0 22,11 0 0,-2-6 1,11-4 1,1-2 4,9-2 1,-1-2-13,10-3 1,-8-3-322,8-7 0,-4 1 306,4-1 1,6-1-263,4-3 1,2 3-34,2-3 1,-11 8-63,-3 1 0,-16 7-74,-3-2 0,-8 3-332,-6 2 1,-3 6-180,-7 3-248,-6 3 1009,-2 2 0,-6 0 0</inkml:trace>
  <inkml:trace contextRef="#ctx0" brushRef="#br0" timeOffset="45">14531 9809 8275,'14'0'-125,"0"0"0,1 0-205,-1 0 1,0-4 1191,0-1-268,0-6-277,7 9 1,-4-9 291,7 6-442,0-6 0,-2 10 241,-3-4 1,-3 3-148,-2 2 1,-6 2-386,-3 3 111,-4 3 1,-4 12 14,-7 4 0,-7 11-224,-16 7 0,-3 3-275,-7 7-1075,0 0 1507,7 5 65,1-7 0,0 5 0,-1-4 0</inkml:trace>
  <inkml:trace contextRef="#ctx0" brushRef="#br0" timeOffset="46">15555 9482 8123,'-15'7'-580,"1"-6"1518,6 6-516,2-7 0,6-2-334,0-3 1,6-4 58,4-10 1,2-3-181,3-7 1,0-5 85,4-4 0,4-10-156,5-4 0,0-3 9,1-2 1,-2 0-16,-4 0 0,4 2 51,-3 3 0,8-2 52,1 7 1,-2 1-59,-7 8 1,-3 3 61,-7 7 0,0 6 84,0 3-74,0 3 0,-4 3 5,-1 4 1,-4 3 43,5 6 0,-6 0 4,6 0 1,1 0 9,8 0 0,-2 6 12,7 3 0,-5 4-15,5 1 1,-7 0-22,2 1 1,-3-1-236,-2 0 0,0-1 79,0-4 0,-4 4-837,-1-4 524,-6 4 1,2 1-90,-10 0 0,-2 1-29,-8-1 540,-5 6 0,-2-4 0,-7 5 0</inkml:trace>
  <inkml:trace contextRef="#ctx0" brushRef="#br0" timeOffset="47">15839 9013 7975,'-8'0'-529,"2"0"916,25-6 0,-5 3-91,19-7 1,-4 1-423,8-5 1,0-2-5,1-3 1,-4 5-168,-5-1 0,-7 3 158,-3 7 1,-3 0-235,-2 5 373,-6 0 0,-8 13 0,-8 3 0</inkml:trace>
  <inkml:trace contextRef="#ctx0" brushRef="#br0" timeOffset="48">15768 9184 8211,'0'14'-716,"0"0"501,0 0 1,5 1 694,-1-1 0,1 6-72,-5 4 1,5-3-194,0-2 0,-1 1-245,-4-1 1,2 0 123,3-5-217,-4 0 120,6-6 0,-6-1-92,4-7 1,-4-2 58,4-3 1,-2-3-120,2-6 1,1-5-25,4 0 0,3-1-44,-4 1 1,5 1 222,5-5 0,-3 5-65,3-1 0,-3 8 171,-2 2 1,0 6-85,0-2 394,1 3-210,-7 2 0,-2 7-8,-6 2 1,-2 5-93,-2 5 0,-4-3-9,-7 3 0,0 2-223,-4-2 0,1 4 147,-5-4 0,5 0-361,-1-5 1,5-4-38,5-1-131,-4-5 0,10 2 184,-7-6 0,7-6 43,-2-4 1,10-7 280,5-2 0,2-5 0,2 5 0,7-6 0,3 1 0,4-3 0,5-1 0,-1-1 0,6 1 0,-7 4 0,3 1 0,-4 5-42,-2-1 1,-4 4 319,-1 0 0,-5 3 312,1 2 1,-3 4-120,-2 6 1,-5 0 173,1 0 0,-7 1-21,2 4-421,-4 3 0,-1 11-98,0 0 1,0 6-228,0-1 1,-6 3 93,-4 1 0,2-1-138,-1-3 1,1-4-181,-1-5 1,1-8-422,3-2 0,2-3-598,-7-2 753,7 0 612,-9-7 0,4-7 0,-7-8 0</inkml:trace>
  <inkml:trace contextRef="#ctx0" brushRef="#br0" timeOffset="49">16166 9184 8211,'2'14'-809,"2"0"895,-2 0 1,6 7 550,-3 3 0,-4 3-229,4 1 1,-4 2-39,-1 3 1,5-1-41,0 6 1,0-7-32,-5 2 1,0-3 233,0-1-285,0-7-31,0 5 0,0-11-223,0 3 94,6-10-1083,-4 4 758,4-5-123,-6-1-676,0 0 1036,6-20 0,-4-3 0,4-12 0</inkml:trace>
  <inkml:trace contextRef="#ctx0" brushRef="#br0" timeOffset="50">16664 8445 8433,'9'-8'-123,"1"3"0,-7 5 499,1 5 1,3 3-58,-2 6 0,-1 5-132,-4 0 1,-6 11-123,-4-2 1,1 8 80,-5-2 1,3 4-95,-8-5 0,1 0 108,-1-5 0,4-1-260,-4-3 1,8 1-91,1-6 0,5-5-394,-4-4 209,6-7 197,-4 3 1,9-14-105,3-6 0,4 0 12,10-5 1,2-2 36,2 2 0,4-4 53,-3 4 1,3-5 241,1 5 1,-4 0-20,0 5 0,-5 1 113,4 4 1,-5 3-71,1 6 0,-10 1 101,-4 4 0,-4 9 172,-1 10 0,0 3-139,0 1 0,-7 7-12,-8 3 0,0-2-64,-9 2 0,5 0-258,-5 5 1,1 4 155,-6 0 1,1 2-247,-1-1 0,6-6-208,-1 1 0,6-11 412,-1-9 0,-3-5 0,0 2 0</inkml:trace>
  <inkml:trace contextRef="#ctx0" brushRef="#br0" timeOffset="51">16550 9013 8283,'30'-12'0,"3"2"0,-1-6-394,6 7 0,-8-7 321,-2 7 1,-6 1-729,-8-2 801,-6 7 0,-1 3 0,-7 8 0</inkml:trace>
  <inkml:trace contextRef="#ctx0" brushRef="#br0" timeOffset="52">16607 9013 8281,'14'14'-380,"0"1"1,-1 4 784,-4 0 0,2 6 189,-6-1-400,6 9 0,-8-3 193,7 3 0,-5-3-800,4-2 1,-4-1 235,4-3 0,-1-4-914,2-5 753,2-7 0,-9-1-493,7-2 831,-7-3 0,10-2 0,-5-8 0</inkml:trace>
  <inkml:trace contextRef="#ctx0" brushRef="#br0" timeOffset="53">16792 9113 8221,'6'-14'-381,"-3"6"655,7 3 1,-1 3 388,5 2 1,2-1-372,3-4 1,-3 3-307,3-2 1,-3 2 167,-2 2-152,-6 0 276,4 0-468,-10 0 120,4 6-6,-6 2 1,0 8-30,0 3 0,-11 3 69,-3 7 0,-10 1-88,1 3 0,-4-2 9,-2 7 1,1-11 28,-1 2 1,7-6 68,3 1-19,4-10-5,0-1-410,7-12 257,2 6 1,8-14-984,2-2 1177,11-10 0,13-3 0,8-7 0</inkml:trace>
  <inkml:trace contextRef="#ctx0" brushRef="#br0" timeOffset="54">17318 8246 8204,'9'-15'0,"1"1"29,-1 6 1,5 3-57,1 10 1,-8 5 288,-2 9-257,-3 3-2,-2 6 0,0-4-238,0 0 225,0-1 1,-7 1-282,-2 0 138,-4-7 0,-1 8-57,0-6 1,-2 5-541,-3-5 750,3 6 0,-17-9 0,3 5 0</inkml:trace>
  <inkml:trace contextRef="#ctx0" brushRef="#br0" timeOffset="55">17033 8487 8204,'15'0'88,"-8"7"0,6 0 572,-3 8-475,2 5 0,2 2 65,1 7 1,-6 4 189,1 0-326,-7 7 0,3-9-80,-6 7 1,0-6 120,0 1 1,-2-3-225,-2-2 1,2-1-51,-3-3 1,-1-4-816,1-5 164,-6-1 295,10-6-646,-12-2 530,5-6 145,0-6 223,2-2 0,1-11 223,0 0 0,1-13 0,4 9 0,0-12 0</inkml:trace>
  <inkml:trace contextRef="#ctx0" brushRef="#br0" timeOffset="56">17204 8629 8204,'28'-22'0,"6"6"-124,-1 7 154,0 6 116,-11-10 1,3 12 308,-6-4 1,0 5-235,-5 5 1,-4-2-32,-1 6 1,-5 5-81,0 5 0,-4 2-182,-4-2 1,-1-2-339,-9 7 304,2 0 97,-14-2 1,8 5-1169,-5-4 444,-1-2 733,-5-1 0,1 1 0,0 1 0</inkml:trace>
  <inkml:trace contextRef="#ctx0" brushRef="#br0" timeOffset="57">17161 8828 8204,'14'0'-514,"1"0"0,-1 0 634,0 0 266,0 0 1,-1 2-260,-4 3 0,-2-2-174,-7 6 0,0 1-311,0 4 170,-7-6 103,6 5 1,-16-6-295,2 8 176,-2-1 34,3 0 1,-1-1-43,1-4 0,0 2 183,0-6-56,6 6-29,-5-3 170,12 0 1,-4-2 305,10-6-207,3 0 0,6 0 24,0 0-3,0-6-96,0 4-89,7-10 31,-5 10 0,3-6 6,-10 3-25,4 4 14,-12-5 0,1 7 0,-7 4 0,-10 3-224,0 6-17,-2 0 209,-4 0 0,6 1 10,-4-1 0,3-2 128,2-2 99,-1 3 0,7-10-48,4 6-64,2-6 1,8 4 30,4-7 1,10-7 138,9-2 0,4-4 43,5-1-224,9 0 12,-9 0 1,10-1-150,-10 1 14,3 0 0,-11 0-219,3 0 150,-3-1 0,-3 6-209,-4-1 1,-7 7-1020,-6-2 1320,-7 4 0,-3 1 0,-8 0 0</inkml:trace>
  <inkml:trace contextRef="#ctx0" brushRef="#br0" timeOffset="58">17403 8828 8204,'2'15'-117,"2"-1"1,-2 0-135,3 0 0,-2 7 501,1 2 0,-2 4 406,3 2 1,-5-1-278,-5 1 1,-3 4-137,-6 0 1,0 6-339,0-1 94,-1-3 1,1-2-198,0-9 1,0 1-1084,-1-6 928,1 0 1,5-11 352,-1-3 0,1-4 0,-5-1 0</inkml:trace>
  <inkml:trace contextRef="#ctx0" brushRef="#br0" timeOffset="59">17403 9070 8204,'22'0'102,"3"0"-51,-6 0 1,5 0 292,-5 0 1,5 0 538,-5 0 1,0 5-634,-5 0-264,6 6 230,-4-3 0,5 6-760,-7 0 289,0 0 255,0 0 0,1 1 0,-1-1 0</inkml:trace>
  <inkml:trace contextRef="#ctx0" brushRef="#br0" timeOffset="60">17986 8274 8311,'0'-8'-476,"0"2"0,0 7 1696,0 4-949,0 3 1,-2 11-184,-2 0 1,-3 6 15,-2-1 0,-9 3-34,4 1 1,-10 1 1,1-1 1,-4 7-89,-2 3 1,1 3-1,0 1 0,4-5-166,0-4 1,7-9-428,-2-5 1,5-4-18,4 0 206,4-8 0,6-2-141,0-10 561,0-2 0,6-8 0,2 1 0</inkml:trace>
  <inkml:trace contextRef="#ctx0" brushRef="#br0" timeOffset="61">17829 8587 8301,'15'-5'-368,"-1"0"0,0 2 147,0 8 1,1 4 1056,-1 10 0,-2 5-250,-2 9 1,-4 3-407,-6 7 1,0 0-131,0-1 1,2-1-371,3-3 19,-4 3 1,5-11-192,-6 4 1,5-9 239,0-1 0,4-7-55,-4 2 0,0-8 307,-5-2 0,6-5 0,2 2 0</inkml:trace>
  <inkml:trace contextRef="#ctx0" brushRef="#br0" timeOffset="62">17986 8644 8253,'14'-27'0,"0"3"0,7 2-215,3 3 0,2 2 83,3-7 729,-1 7-333,1-10 0,-1 6-240,1-3 0,-1-2 41,0 2 1,-4 3-282,0 2 0,-8 4-55,-2 0 11,0 7-527,-12-4 522,4 10 0,-14 2 265,-6 10 0,0 2 0,-7 3 0</inkml:trace>
  <inkml:trace contextRef="#ctx0" brushRef="#br0" timeOffset="63">18228 8231 8253,'1'-8'-605,"4"4"378,-4 8 1,7 4 386,-3 7 1,-2 5 470,7 4 1,-6 3-228,6 1 0,-7 2-117,2 3 1,1 4-13,-1 5 0,0 9-41,-5 6 1,0-1-25,0 6 1,0 3-366,0 1 1,0 4 27,0 1 1,4-8 20,1-6 1,0-8-321,-5-11 0,0-10-20,0-9 219,0-9 1,0-7-469,0-13 347,0 1 119,0-24 1,-2 9-285,-2-9 273,2-4 0,-11 6-618,4-7 858,-4 0 0,-1-5 0,-2-1 0,0 0 0,-1-2 0,0 0 0,-2-1 0</inkml:trace>
  <inkml:trace contextRef="#ctx0" brushRef="#br0" timeOffset="64">18213 8473 8253,'8'0'81,"-1"2"148,-7 2 0,0 4 73,0 6 0,-2 7-1,-3 3 1,-1 3-152,-4 1 1,-7 5 116,3 0 1,-4 5-326,4-5 69,0 1-225,0-6 1,1-1-206,4-3 0,-2-4 22,6-6 0,-1-1-1122,1-4 1134,3 4 0,-4-13 385,6 0 0,6-6 0,2-9 0</inkml:trace>
  <inkml:trace contextRef="#ctx0" brushRef="#br0" timeOffset="65">18142 8786 8222,'22'-24'-823,"-3"0"0,3 5 821,2-4 1,3 4 548,1-5 0,1 7-180,-1-2 0,1 8 62,-1 1 1,-4 7-340,0-2 1,-12 4 125,2 1 1,-9 1-968,0 4 384,-3 3 34,-2 12 1,-8-2-270,-7 6 1,-5-6 601,-9 6 0,-5 0 0,-3 4 0</inkml:trace>
  <inkml:trace contextRef="#ctx0" brushRef="#br0" timeOffset="66">18114 8928 6668,'14'0'1907,"0"-2"-1432,0-2 1,1 0-188,-1-5 0,6-1-754,4-4 269,3 0 220,8 0 0,-4 0-23,7-1 0,0-5 0,5-2 0</inkml:trace>
  <inkml:trace contextRef="#ctx0" brushRef="#br0" timeOffset="67">18683 8203 8114,'7'0'88,"6"0"0,-10 1-3,7 4 0,-7 5 190,2 9 0,-4 3-741,-1 6 215,0 1 125,-6-1 0,1 0-160,-9 1 261,3 6 1,-11-5-12,3 3 0,1-8-13,-5-1-40,5 0 1,-7-2-147,6-3 1,0-4-17,5 0-68,0-8 492,6 0-86,2-14 0,7 3-77,4-10 0,4 2 347,10-6-318,3 2 1,7 2 15,-1-1 0,-1 3 40,-3 2 0,1-1 115,-6 6 1,0 1-39,-5 4 0,0 1 106,1 4 1,-7 8 185,-4 6-97,4 12-265,-6-7 0,4 15 310,-6-6-291,0 7 1,-2-10 103,-2 3-90,2-3 1,-4-6-88,6 0 0,0-12-420,0 2-621,0-3 752,0-3 1,0-8-687,0-9 585,0-10 1,0 2-53,0-7 0,0-1-184,0-9 249,0-2 263,0-7 0,-6-6 0,-2-1 0</inkml:trace>
  <inkml:trace contextRef="#ctx0" brushRef="#br0" timeOffset="68">18796 8231 8114,'7'-8'0,"2"4"106,-3 2 0,7 4 179,-3 2 0,-3 9-25,3 6 0,-5 6 30,4-1 0,-6 3-195,2 1 0,-3-4-221,-2 0 0,0-2-93,0 1 195,0-2 1,0-7-154,0 0-150,0 1 1,0-6-453,0 1 517,0-7 1,-2 1-27,-3-8 1,4 1 7,-4-7 0,3-1 207,2-8 1,-4 3 137,-1-3 1,0 2-78,5-2 111,6 3-162,-4-4 1,11 5 430,-4 1-156,4 0-18,1 6 0,5-4 66,0 2 0,0 4-103,-5 1 1,0 3 123,1 2-197,-1 0 0,-6 2 0,-4 3 1,-2 3-121,-2 6 121,-6 6-28,-2-4 1,-11 9-227,0-6 68,0 7 1,5-6-204,-1 4 39,1-4-1,0 1-219,0-5 210,6-2 149,2-8 0,12-7 62,3-4 1,4-1-28,1-4 266,0-2-82,1 4 63,-1 0 1,0 1 453,0 7-405,1 0 0,-8 2 143,-2 3 1,-3 4-95,-2 10 0,-2-1 49,-3 5 0,-4 1-44,-10 4-48,3 1-69,-4-1 0,5 5-266,1 1 111,0-8-179,0 1 1,0-6-159,-1 3 1,3-4-283,2-6 144,-2 0 0,8-6-234,-5-3 722,6-3 0,-3-15 0,6-3 0</inkml:trace>
  <inkml:trace contextRef="#ctx0" brushRef="#br0" timeOffset="69">19052 8658 8114,'22'0'438,"-3"0"0,-3 0-259,-2 0 0,1 5 364,-1-1-60,0 1-480,0-5 0,0 5-161,1-1 1,-1 1 72,0-5 1,-4 0-385,-1 0 469,0 0 0,6 0 0,-1 0 0</inkml:trace>
  <inkml:trace contextRef="#ctx0" brushRef="#br0" timeOffset="70">19408 7876 8224,'0'8'-79,"0"1"39,0 1 0,0 1 149,0 13 0,0-1 207,0 6 1,0 1-103,0 3-88,0-3-95,-7 11 0,4-11-98,-6 3 1,4-4 101,-5-6 1,7-2 1,-1-7-69,2 0-312,2-6 82,0-2-75,0-18 1,5 2-115,-1-9 390,8 4-11,-11 0 0,12 1 175,-4 0-180,4 0 62,1-1 1,0 1-8,1 0 0,-1 5 42,0-1 1,5 7 185,0-2 1,-5 4 121,-4 1-65,-1 0 1,-1 6 141,-3 3-343,-4 4 9,-7 1 0,-4 5-71,-8 0 79,2 6-160,-11-2 1,9 5-231,-5 0 0,4 1 110,-5-1 1,7 1-54,-2-1 1,3-6 159,2-3 1,1-3 56,4-2 0,2-4 226,7-1 36,0-6-320,0 4 242,0-7 39,7-7-103,7-1 1,3-6-5,7 0 1,-5-5-80,5 0 0,-1-5-191,6 5 1,1-4 136,3 4 0,2 0-29,3 5 1,-2-4 391,-3 4-202,-3-3 1,0 15-58,-6-3 263,-13 4-2,8 1-126,-18 6 1,6 4 234,-7 8 1,-2 5-44,-3 5 1,1 2-113,-11 3 0,0 2-150,-9 3 0,-3 3-72,3-3 1,-7 3 33,-2 2-95,-1-7 17,12-1 1,-3-8-193,6-4 1,0-4-21,5-9 1,0-4-306,0-6 1,1-2 96,3-2 0,3-7-89,2-13 0,3-1 2,-3-13 0,4-5 508,1-4 0,6-7 0,2 3 0</inkml:trace>
  <inkml:trace contextRef="#ctx0" brushRef="#br0" timeOffset="71">19550 8302 8201,'6'-8'204,"-4"2"0,9 8 171,-6 2 0,-1 9 169,-4 6 0,-1 6-315,-4-1 18,3 9-47,-10-3 1,4 7-45,-6-4-153,6-3-10,-5 5 1,12-7-185,-4 0 1,-2 1-507,3-1-1001,-1-6 1231,11-7 1,2-12 466,6-13 0,7-12 0,1-14 0</inkml:trace>
  <inkml:trace contextRef="#ctx0" brushRef="#br0" timeOffset="72">19863 8189 8201,'14'-15'0,"0"3"476,0 2-233,0-2-45,1 10 1,-6-4 353,1 6-151,-7 6-370,3 2 1,-6 6-152,0 0 0,0 5-5,0 0 0,0 0-892,0-4 546,-6-1-62,4 0-396,-4-6 294,6-2 635,-6-12 0,4-8 0,-4-8 0</inkml:trace>
  <inkml:trace contextRef="#ctx0" brushRef="#br0" timeOffset="73">20005 7762 8166,'8'-8'448,"4"2"162,-10 6 0,9 6-212,-6 4 0,4 4-122,-4 5 0,0 3 7,-5 6-39,6 1-35,-4 6 0,9 3 30,-7 9 1,6-1-74,-5 6 0,6 0-99,-2 5 1,-1 0 43,2 0 0,-6-1-119,6 1 0,-7-5-32,2 1 0,-4-3-223,-1 2 0,5-4-76,0-10 215,-1-10-24,-4-1 179,0-11 0,-1-2-55,-4-9 0,2-4 13,-7-1 0,-4 0-40,-5 0 0,-6-5-112,1 1 1,-3-6-10,-1 5 1,-7-4-304,-3 4 1,-3-4-1334,-1 4 1808,-7 0 0,-8-1 0,-8-2 0</inkml:trace>
  <inkml:trace contextRef="#ctx0" brushRef="#br0" timeOffset="74">11574 11885 8363,'-8'0'-471,"1"-6"0,6 4 988,-4-3 105,4 4-17,-6 1-23,7 0-133,0 0 13,0-7 1,0 6-257,0-6 0,2 7-69,3 0 74,-4 0-6,12 0-89,-5 0 0,6-1 20,0-4 1,5 4-104,0-4 0,6-1 73,-1 1 0,3-5-24,1 6 1,1-6 2,-1 5 0,2-1-138,3 1 1,-3 2-122,4-6 259,-4 6-48,-2-10 0,0 5 5,1-6 0,-1 0 18,1-1 1,1 1-2,3 0 0,3 0 33,7-1 0,1 1 106,4 0 0,-4 0-48,3 0 1,-3 1 10,-1 3 0,-2-2-127,-3 2 86,3-2-33,-11-2 1,10 4-139,-7 1-51,6-1 168,-2-4 0,5 0 12,1-1 0,1 1 22,4 0 0,-4 0 13,3 0 1,-4-1-39,-5 1 1,1 5-3,-6-1 0,2 2-106,-2-1 110,-3-4-10,5 12 0,-5-10 22,3 6 1,2-5-68,3 6 0,3-6-37,-3 5 1,-2-4-5,2 4 1,-1-6-5,0 2 0,3-4 1,-7-1 0,2 0 8,-2-1 1,-3 1-182,3 0 227,-3 0-40,5-1 0,-3-3 0,6-1 0,-1-2 35,6 2 1,0 3-5,-1-3 0,-4 4-22,0 0 0,-6 6 6,1-1 0,-5 1 52,-4-5 0,1 4 15,-6 1 1,0 4-2,-4-5-41,-1 7-22,0-9 1,0 9 4,0-7 1,1 5-42,-1-4 1,5 4-124,0-4 0,6 4 35,-1-5 0,-2 6-200,2-6 1,-7 5-62,2-4 0,-3 6-258,-2-2 0,-1 2-1431,-4-2 931,-3 4 503,-6-6 1,-1 7 629,-4 0 0,-9 0 0,-8 0 0</inkml:trace>
  <inkml:trace contextRef="#ctx0" brushRef="#br0" timeOffset="75">14716 10662 8221,'0'-8'61,"1"2"155,4 6 1,3 0 299,6 0-267,0 0-63,1 0 1,4 0 431,0 0-124,6 0-218,-9 0 0,9 0 147,-6 0 0,0 0-177,-5 0 0,-4 2 31,-1 2 0,-6 0-363,2 5 105,-3-6 52,-2 10 1,-7-5 76,-2 6-185,-10 0-151,-3 7 1,-19 1-479,-7 6 0,-1 9 391,-3 5-9,0 7 0,21-18 0,-1 1 0,-1 1 0,1-1 0</inkml:trace>
  <inkml:trace contextRef="#ctx0" brushRef="#br0" timeOffset="76">15683 10151 8207,'0'-21'504,"6"5"22,-4-4-149,10 12 1,-10 3-204,2 10 1,-2 7 14,-2 7 1,0 7-216,0-3 1,-6 10 90,-4 5 0,-2-1-499,-3 1 0,1-2 281,0 2 0,-5 1-482,0-5 1,-5-3 268,5-7 1,0 1-9,5-6 0,0-2 93,0-7 0,4 1 65,1-6 318,6-1 0,-4-2-98,7 3 0,7-4 254,2 4 1,9-5-103,0-5 1,6 2 75,-5-6 0,2-2 31,-2-8 0,-4 3-122,4-3 1,-3 3-1,-2 2 1,1 1 15,-1 4 0,-5 3-33,1 6 1,-7 3-22,2 6 1,-4 9 253,-1 15 0,0 3-86,0 7 1,0 4-76,0 0 1,-1 6-4,-4-6 1,3-6-181,-2-8 0,4-3-145,4-1-271,-2-7 1,11-8 51,-4-9 1,-3-7-177,-1-7 1,1-9-280,-1-15 1,5 2-13,-6-7 818,1 0 0,1-5 0,2 0 0</inkml:trace>
  <inkml:trace contextRef="#ctx0" brushRef="#br0" timeOffset="77">15796 10250 8207,'15'-28'-810,"4"-1"607,-1 1 1,3 4 169,-2 0 0,-3 7 300,3-2 1,-3 5 450,-2 4 1,0-1-662,0 7 1,-4-1 53,-1 5 0,-6 1-66,2 4 0,-3 5 54,-2 9 0,4 1 14,1 4 0,0 3-17,-5-4 1,5 9-140,-1 1 0,3 0-31,-3-4 0,0-1-159,5 1 0,-4-6-246,4 1 1,-6-7 232,2 2 1,-3-3-188,-2-2 0,-2-4 136,-3-1 1,-3-6 296,-6 2 0,-6-3 0,-4-2 0,2 0 0,-2 0 0,5 0 0,-4 0 0,5-7 0,-1-2 0,3-2-61,2 1 1,6-2 153,4 2 1,2-2 268,2-3 1,8-4-116,6 1 1,3-3-67,12 2 0,1-2-10,8-2 0,3-2-166,-3 6 0,1-5 105,-1 5 1,-5 2-27,-9 7 1,-3-1-8,-7 6 7,-6 1 1,-2 11 51,-6 8 0,-8 5-56,-6 9 0,-7 5-132,-7 4 1,-2 8 96,-3 1 0,3 6-120,-3-6 0,3-6 114,1-8 1,7-4-17,3-6 0,3-4 20,2-9-13,6-4 1,3-7-40,10-4 1,9-9 37,10-10 0,8-3-76,1-1 1,6-6 75,-1 1 0,2-5-257,-2 5 0,-5 2-106,-9 7 0,1 3-117,-6 7 0,-7 5-271,-7-1 722,-3 7 0,-2 3 0,0 8 0</inkml:trace>
  <inkml:trace contextRef="#ctx0" brushRef="#br0" timeOffset="78">16010 10435 8207,'14'6'0,"-5"4"79,1 9 1,-7 3 179,2 6 0,1 7-7,-1 3 0,1-2-113,-1 2 1,-4-6-445,4 1 1,3-3 129,2-2 0,-3-1-309,3-3 1,-5-5-97,4-10 315,-6 4 1,4-13 126,-7 0 1,0-6 4,0-9 0,0-5 79,0-4 1,0-3 53,0-1 0,0 3 53,0-4 0,0 4 23,0-8 0,11 3 285,3 1 1,8 1-136,-3-1 0,6 1 215,-1 0 1,-2 5-91,2 4 1,-7 4 214,2 0-495,-3 8 1,-4 2 144,-2 10 1,-4 4-237,-6 10 1,-1 5 93,-4 9 0,-5 3-165,-8 7 0,0-1 22,-6 1 1,2-2 25,-1-3 0,-3-2 100,7-2 0,0-11 13,5 1 0,6-7 96,4-2-106,2-8 0,4-2-123,2-10 1,9-2 112,6-8 1,11-5-613,-2-4 1,-1-3 81,-3-1 480,0-1 0,-2 7 0,-2 2 0</inkml:trace>
  <inkml:trace contextRef="#ctx0" brushRef="#br0" timeOffset="79">16593 9994 7161,'-8'-8'482,"1"2"1,9 6 91,3 0-385,3 0 0,6 5 15,0-1 1,0 3-133,0-3 1,1 0 104,-1 5 1,-5-4-234,1 4 1,-7 1 81,2 4 0,-4 0-120,-1 0 1,0 1-107,0-1 1,-6 2-71,-4 3 1,-2-2 70,-2 7 1,-4-7-27,4 2 1,-3-3-80,7-2 1,4 0 118,1 0 0,-1-4 116,1-1 0,2-5-79,8 0 0,-2-1 232,6 2 1,1-3-9,4 3 0,0 1 112,0-1 0,1 6 0,-1-3 171,0 6 0,-6 5 112,-3 0 0,1 6-163,-1-1 0,-2 3 60,-8 1 1,4 5-101,-4 0 0,-1-1-299,1-8 0,0-4 54,5-6 1,0 1-337,0-1 16,0-6 0,2-4-426,2-8 1,3-6 722,2-9 0,4-9 0,-5-9 0</inkml:trace>
  <inkml:trace contextRef="#ctx0" brushRef="#br0" timeOffset="80">16820 10179 8044,'6'-8'-266,"1"-5"-159,2 4 0,9-8 519,-4-2 1,3-7 473,-3 3 1,1-3-457,-1 3 0,-2-3-359,-2 7 0,1 0 247,-6 5 0,-1 0 0,-4 0 0</inkml:trace>
  <inkml:trace contextRef="#ctx0" brushRef="#br0" timeOffset="81">16920 9923 8044,'0'21'0,"0"-6"-24,0 4 1,0 2 85,0-2 1,-2 6 499,-3-1 1,2 3-262,-6 1 0,4-4-366,-5-1 1,6 0-10,-6 0 0,5 3 158,-4-7 1,6-1-194,-2-3 1,3-6 37,2 1 22,0-7 1,7 3 47,2-6 1,4-6-132,1-4 1,0-1 19,1 2 1,-1-4 35,0 4 1,5-4 50,0-1 0,0-4-4,-5 4 1,0-3 205,1 7 1,-8 2-55,-2-1 31,3 6-132,-6-3 1,4 13 160,-6 8 1,-6 2-96,-4 11 1,-2-1 90,-3 11 1,1 0-59,0 5 0,4-2 87,1-3 1,1 3-75,-1-3 1,1-4-28,3 0 1,3-9-103,-2-1 1,2-7 215,2 2-305,0-10 1,2 2-25,2-6 1,-1 0-380,7-5-769,-1-6 924,6-2 1,-1-6-329,0-1 1,-6 1 228,-3 0 0,-2 1 109,2 4 1,-4-4 321,4 4 0,-3-4 0,-2-1 0,0 0 0,0-1 0,1 3 0,4 2 184,-4-2 225,6 10 17,-1-4 0,0 7-148,4 4 1,2-2 445,-2 7 0,3-2-224,1 1 1,2 4-239,3-4 0,-4 2-93,4-1 1,2 1-549,-2-7 1,0 6-72,-5-5 0,0-1-1099,0-4 1549,1 0 0,-1-6 0,0-2 0</inkml:trace>
  <inkml:trace contextRef="#ctx0" brushRef="#br0" timeOffset="82">17303 10250 8044,'8'-6'0,"7"-2"-231,-1-6 1,0-2 76,5-3 1,3 0 872,2-10 0,3 3-305,1-12 1,-1 11-285,-3-2 0,-2 6-493,-3-1 1,-8 3 52,3 7-811,-3 0 549,-3 6 572,-2 2 0,-6 6 0</inkml:trace>
  <inkml:trace contextRef="#ctx0" brushRef="#br0" timeOffset="83">17502 9767 8044,'8'1'-128,"-3"4"0,1 0 85,-1 9 1,1-1 803,-1 10 1,-3 7-237,3 8 1,1 3-155,-1 2 0,-1 4-146,-4 1 0,2 5 0,3 0 0,-4 7-275,4 1 1,-2 2 160,2-1 1,-4-7-417,4-3 1,2-4 231,-3-15 1,1-1-828,-5-9 422,6-2-111,-4-7 0,4-14 105,-6-10 1,0-8-74,0-11 1,-1-6-251,-4-3 807,3-3 0,-4-4 0,6 2 0,0 3 0</inkml:trace>
  <inkml:trace contextRef="#ctx0" brushRef="#br0" timeOffset="84">17531 10136 8044,'0'15'28,"0"-1"0,0 2 520,0 2 1,-2 6-77,-2 9 1,0 4-350,-5 5 0,-1 1 116,-4 0 1,-3-1-165,3 1 1,-2-7-159,11-3 1,-4-9-630,4-5-91,0-3-644,5-8 1447,0-2 0,0-19 0,0-2 0</inkml:trace>
  <inkml:trace contextRef="#ctx0" brushRef="#br0" timeOffset="85">17531 10236 8044,'6'-8'694,"4"3"1,-2 5-197,1 5 1,-4 4-7,4 10 0,-4-1-121,5 5 1,-7-5-310,1 1 0,4 1-306,2-1 1,-2-1-525,1-9 1,1-3-332,4-6 0,-5 0 182,1 0 917,-7 0 0,10-6 0,-5-2 0</inkml:trace>
  <inkml:trace contextRef="#ctx0" brushRef="#br0" timeOffset="86">17630 10122 8044,'5'-17'-102,"0"2"0,4 4 102,-4-3 0,6 0 606,-1 0 0,7 0-162,2-1 0,6-4-74,-1 0 0,3-1-182,1 1 1,1 3 12,-1-3 1,-6 8-68,-3 2 0,-3 6-193,-2-2 0,-6 10-33,-3 4 0,-4 5 118,-1 5 1,-1 10-62,-4 9 0,-4-2 47,-10 2 0,3-2-151,-3 2 0,-2 1-78,2-5 1,0-1-213,5-5 0,0-4-8,0 0 1,0-9-217,-1 0 1,1-3 103,0-7 1,0 0-163,0-5 711,-1-7 0,1 0 0,0-8 0</inkml:trace>
  <inkml:trace contextRef="#ctx0" brushRef="#br0" timeOffset="87">17645 10250 8044,'14'0'174,"0"0"0,7 0 278,2 0 1,-1 0-158,2 0 1,0 0-191,4 0 1,-4 0 154,0 0 0,-5 5-752,4 0 0,-7 1-503,-2-1-365,1-4 1360,-14 5 0,12-6 0,-5 0 0</inkml:trace>
  <inkml:trace contextRef="#ctx0" brushRef="#br0" timeOffset="88">17986 10065 8044,'20'-14'0,"-4"-7"0,6-1 164,-3-6 1,-1-1 347,5 1 1,-5-5-163,1 0 1,1-2-69,-1 2 1,0 8-345,-5-4 110,-6 10 1,3-1-116,-6 5 268,0 1-1006,-5 0 613,0 6 0,-2 2-833,-3 6 414,4 0 423,-12 0 0,12 1 130,-4 4 0,3-2 128,2 7 0,0-6 29,0 6 1,0 1-43,0 8 1,0-2 390,0 7 1,5 6-173,0 8 0,1 3 164,-1 2 0,-2-1-118,7 1 0,-6 1-259,6 4 0,-6-3 5,6 7 1,-2-4-241,1 4 0,2-5 82,-6 6 1,5-9 82,-6-2 1,1-5-124,-5-9 1,-1-6 136,-4-3 1,2-5-57,-7-4 1,1-4 29,-6-6 0,-4-6-140,1-4 0,-1-9 26,4-4 1,1-9 42,0-1 1,-5-11-155,0 1 0,0 2 101,5 3 1,0 7 399,-1-3 1,8 6-144,2 4 0,2 4 600,-2 6 1,3 4-338,-2 1 0,4 5 298,4 0 1,3 1 297,2-2-561,10 3 1,-5-9-836,10 6 0,-4 1 247,-5 4 176,-1 0 0,0-7 0,0-1 0</inkml:trace>
  <inkml:trace contextRef="#ctx0" brushRef="#br0" timeOffset="89">2275 13804 8482,'-14'-8'-729,"6"-4"1252,2 10 1056,6-4-751,6 6-501,2 0 1,6 0-29,0 0 0,1 4 73,-1 1-200,0 0 0,0-5 91,1 0 0,-1 0-61,0 0 1,0-2 22,0-2 1,5 2-43,0-3 0,7-1-37,-3 1 1,4-4-96,2 4 1,4-1 103,0 1 0,5 3-77,-5-2-98,0 2 87,-4 2 0,-1 0 45,1 0 0,-1 0-3,0 0 1,1 0-1,-1 0 1,-4 0 65,0 0 1,1 0 4,8 0 0,-1-2-155,6-2 101,0 2-10,11-4 0,-5 1-122,3 0 129,-3-6-54,-1 10 0,0-10 36,-1 6 1,-1-5-28,-3 6 0,2-6-12,-7 6 0,11-6 49,-1 5 1,9-4 8,0 4 1,3 0-87,2 5-928,0-6 972,0 4 0,-5-4-188,0 6-408,-6 0 444,3 0 1,-2 0-233,1 0 1,7 2 158,2 2 1,-5-2-91,5 3 0,-5-4 186,0-1 1,-3 0 34,-6 0 0,0-1 281,-1-4 24,7 3-312,2-10 1,6 9 241,0-7-225,-1 7 57,1-3 0,-3 6-21,-7 0 0,5 0 269,-9 0 1,0 0-315,-1 0 0,-2 4 6,7 1 1,-1 5-24,2-6 1,1 6-74,3-5 1,0 4 62,-10-4 1,9 1 3,-8-1 1,-2-4 48,-3 4 1,-5-3-19,5-2 0,-5 1 50,5 4 0,0-3 111,4 2 0,4-2 407,-3-2 1,3 0-476,-8 0 0,-4-2-93,-1-2 53,-2 2-39,-3-4 0,-4 6 13,-1 0 1,-5 0-55,1 0 0,-4 0-127,0 0 0,-1 0-240,0 0 0,0 0-596,1 0 0,-6 0 397,1 0 596,-1 0 0,5 6 0,0 2 0</inkml:trace>
  <inkml:trace contextRef="#ctx0" brushRef="#br0" timeOffset="90">12228 14543 8340,'-15'0'0,"1"0"-79,0 0 1,5-4-79,-1-1 857,7-6 1169,-3 9-1435,6-10-177,6 10-4,8-4 0,11 1 66,13 0 1,8-1-104,16 1 0,1 4-119,3-4 0,2 2 72,-6-2 0,1 3-179,-1-2 0,10-3-936,-29 5 1,0 0 904,-1-4 0,1 1 95,3 4 0,0 0 1,-4-5-1,-1-1-637,0 3 1,-1-1 693,37-8-111,-35 6 0,0 0 0,37-6 1,-36 9 1,-1-1-1,37-8-166,-8 4 0,-11 1 175,-3-2 1,-16 6-112,-3-6 1,-3 7-465,-7-2 1,2 4 864,-11 1-2582,0 0 2606,-4 0 0,-8 0 0,0 0 0</inkml:trace>
  <inkml:trace contextRef="#ctx0" brushRef="#br0" timeOffset="91">14062 14088 8303,'14'0'51,"0"2"70,0 3 1,1-4 228,-1 4 0,0-2-12,0 2 0,5-3 233,0 2 1,5 3-46,-5-3-287,6 1-173,-3-5 1,5 2-145,-3 2 1,1-2 33,-6 3 0,0-4-182,-5-1 1,0 0-46,1 0-1,-7 7 1,-2-4-272,-6 6 260,-6 1 47,-2 4 0,-14 7-59,-7 2 0,-1 6-61,-8 4 0,0-3-612,-4 3 968,-1-3 0,7-8 0,1-1 0</inkml:trace>
  <inkml:trace contextRef="#ctx0" brushRef="#br0" timeOffset="92">15043 13776 8034,'0'-10'-275,"0"1"706,0 6 183,0-4 1,1 7 173,4 0-423,3 0 1,6 8-125,0 6 0,-6 2-24,-3 8 0,-3 4-332,-2 5 167,0 13-214,-13-8 0,4 11-134,-10-6 0,3-7 158,2-3 0,-1-3-98,1-1 0,0-7-177,0-3 1,1-3-1078,4-2 1490,-4-6 0,5-8 0,-6-8 0</inkml:trace>
  <inkml:trace contextRef="#ctx0" brushRef="#br0" timeOffset="93">15228 13776 8049,'28'-7'-416,"1"6"565,-7-6 1,4 7 288,-2 0 0,-3 0-332,-2 0 1,-8 2-270,-2 3 0,-6 3-105,2 6 0,-10 2-419,-4 3 0,-10 1-4,-5 4 691,-3 3 0,-7 1 0,-3 9 0</inkml:trace>
  <inkml:trace contextRef="#ctx0" brushRef="#br0" timeOffset="94">15085 14160 8060,'0'7'-478,"0"0"0,7-7 909,2 0-74,4-7-142,7 0 1,3-9-345,5-3 101,0-3-43,7 0 0,2-5 82,5 3 1,1 3 74,-1 3 0,-5 2-8,-4 2 1,-5 6 6,-4 3 0,-5 5 7,-9 5 1,-4 9 270,-6 10-287,0 2-32,0 9 1,-11 0-10,-3 3 65,-4 3-72,4-5 0,-7 5 11,-2-3 1,-4 2-90,-2-7 0,7-2-230,3-7 0,-1 1-6,1-6 1,0-4-248,5-6 1,0-6 532,-1 2 0,-5-16 0,-2-5 0</inkml:trace>
  <inkml:trace contextRef="#ctx0" brushRef="#br0" timeOffset="95">15256 14060 8060,'13'2'88,"-4"2"1,2 4 216,-6 6 0,0 1-65,-5-1 0,0 6 108,0 4 0,-7 1-261,-2-1 0,-4 3-195,-1-3 0,1-4-990,4-1 591,-4-3 277,12-2 230,-6-6 0,1 5 0,-2-5 0</inkml:trace>
  <inkml:trace contextRef="#ctx0" brushRef="#br0" timeOffset="96">15668 13776 8098,'15'0'-155,"-1"0"1,2 0-352,3 0 1,-4-5 1251,4 0-256,-3 0-300,-2 5 0,5-1-986,0-4 298,7 4 217,-11-12 0,12 5-23,-3-6 0,1 0 304,-1-1 0,-4 3 0,-5 2 0,-1-2 0,-6 10 0,-2-3 0,-6 10 0,-6 3 0,-4 6 0,-9 0 294,3 7-6,-10-5-78,4 11 0,-8-7 155,-4 4 0,9 3-91,-3-4 0,4-1-88,0 2 1,4-6-6,5 1 0,1-8 184,0-2 26,6-6-242,2 4-33,6-7 1,6 0-159,4 0-102,2-7 157,9-1 1,2-6-106,11 0 1,2-5-13,7 0 0,1-6-202,3 1 0,-2 2 66,2-2 1,-11 7-416,-7-2-481,-1 3 1136,-12 2 0,-2 0 0,-8-1 0</inkml:trace>
  <inkml:trace contextRef="#ctx0" brushRef="#br0" timeOffset="97">15924 13477 8098,'2'16'-333,"3"3"0,-4 3 414,4 6 0,-3 7 278,-2 3 1,-5 8 695,0 1-486,-6 7-253,9-10 1,-9 10-133,7-7-231,-1 7-64,5-10 1,0-1-343,0-10 0,0-4 146,0-6 1,1-2-633,4-7 686,-3-6 0,4-8-59,-6-10 0,5-4-443,0-5 755,-1-9 0,-4-4 0,0-6 0,-6 0 0,-2-4 0</inkml:trace>
  <inkml:trace contextRef="#ctx0" brushRef="#br0" timeOffset="98">15896 13904 8098,'-5'-22'-72,"0"3"0,-1 8-112,1 1 452,4 7 1,-10-2 172,6 10 1,-5 4 19,6 10-224,-7-3-30,9 11 0,-11 0-222,4 6 67,3 0 32,-7-4 1,5-1 181,-6 0 1,6-5-308,3-4 0,-1-4-903,1 0 400,0-8 96,5 0 1,5-9-109,0-3 304,6-2 45,3-8 0,4 0-82,5-4 188,-5 3 62,9-5 0,-5 2-33,6 0 0,2 2 25,3 7 0,-7-2 170,2 2 0,-9 4-64,0 1 1,-3 4 200,-2 1 0,-6 1 352,-3 4-348,-4-3-116,-1 10 1,-1-4 251,-4 6-97,-3 7-228,-13-5 0,4 9 43,-7-6 1,-1 6-33,-8-1 1,8 3-184,-4 1 0,4-1 146,-4-3 0,7-2-169,3-3 1,4-8-65,0 3-37,7-9 206,2 7-73,6-10 94,0 4-28,6-12 1,4 3 10,9-7 0,3-1-53,6-8 1,7 4-108,3-4 0,-2 1 75,2-1 1,-6 5-7,1 0 1,0 0 217,-4 4-14,-4 4 92,-4-7-85,-6 12 0,0-4-71,-11 10 1,-2 3 131,-2 6 1,-6 2-36,-4 3 1,-4 3 127,-5 6 1,-3 1-138,-7-1 1,-1 2-69,-3 3 1,-2-1-429,-3 6-519,-3-7 816,11 4 1,0-7-728,7 1 481,5-7 92,-2-8 227,6-1 0,-1-5 0,1 6 0</inkml:trace>
  <inkml:trace contextRef="#ctx0" brushRef="#br0" timeOffset="99">16081 14344 8098,'23'0'0,"1"0"0,-2 0 446,2 0 0,3 7 660,-4 2 0,0-1-125,0 2-470,1-7-271,4 9 0,2-9-142,4 7 1,-3-7-383,7 2 0,-2 1-1512,2-1 1796,3 6 0,-11-9 0,5 4 0</inkml:trace>
  <inkml:trace contextRef="#ctx0" brushRef="#br0" timeOffset="100">12014 15965 8041,'-7'-9'-113,"2"-1"1,3 7 633,9-3 102,0 6 1,12 0-229,0 0 1,2 1-103,-2 4 1,3-2 103,6 7 0,2-7-111,4 1 0,2 3 123,7-2 1,6-1-129,3-4 0,1 0 206,0 0-1148,2-6 820,-5-2 1,7-8-57,0-3 1,6 2 83,4-7 1,8 1-124,-34 8 1,-1 1 0,-1 2 0,-1 0-101,38-11 1,-3 5 209,-2-1 0,2 4-57,3 0-1538,-4 7 1460,6 2 1,-7 6-97,0 0 0,-8 0 24,-6 0 1,-7 0-50,-7 0 1,4 5 109,1 0 1,4-1 32,-5-4 1,1 0-105,-6 0 0,-1-4 343,-3-1 0,-3-5-398,-6 6 0,-3-7 280,-2 1 0,-3 2-1038,-7-1 1681,0 6-1639,-6-4-314,-2 7 146,-6 0 1,-4 2-1398,-1 3 2379,-6-4 0,3 12 0,-6-5 0</inkml:trace>
  <inkml:trace contextRef="#ctx0" brushRef="#br0" timeOffset="101">14417 15453 8041,'10'2'319,"-1"3"0,1-2-20,4 6 0,0-4 6,0 4 0,2-1 25,3 2 1,-3 1 272,3-6 0,3 4-259,2-4 1,2 4 27,3-4 0,-1 5-262,1-6 1,-6 6 75,1-6 0,-6 8-77,1-3-57,-10-3-64,-3 13 0,-7-8-249,-4 13 0,-11 1-15,-12 8 0,-7 7-306,-8 3 1,-4 7 39,0-7 1,4 1-359,5-6 0,6-5-629,-1-9 1529,16-4 0,-2-5 0,11-1 0</inkml:trace>
  <inkml:trace contextRef="#ctx0" brushRef="#br0" timeOffset="102">15285 15368 7943,'-7'-8'241,"-1"-5"593,0 12-313,-4-5-153,10 6 1,-9 6-189,6 3-111,-6 10 96,3-3 1,-1 5 82,-1-7 1,3 5-43,-3 0 1,-3 4-1,4-4 1,-4 5-93,-1-5 1,5 5-245,-1-5 0,7 0 167,-2-5-192,4 0 78,1 0 5,6-6 85,8-2 0,5-7-127,10-4 1,4-3 85,14-6 0,4-6-119,6-4 0,3-1 59,-3 1 0,-2-3-152,-8 3 1,-10 4-39,-4 1-227,-3 3-110,-14 2 245,-2 6-290,-8 2-49,-6 6 378,-6 0 116,-2-7 0,-6 6-15,-1-4 1,1-1 90,0 1 1,0-6 164,0 1 1,-1-1-115,1 2 0,5-4 111,-1 4 1,7 1 367,-2-2-168,-3 7 111,7-3 199,-6 6-336,7 6 27,7 2 0,-4 8 102,6 3 0,-4 5-86,5 9 0,-6 0 17,6 10 0,-7-4-133,2 8 1,1-2 9,-1-3 0,0 6-359,-5-1-589,0 0 680,0 2 1,0-9-58,0 3 0,0-12 139,0-2 1,-5-3-62,0-7 0,-4-4 68,4-6 1,-6-6-21,1 2 0,2-5-211,-1-5 917,-1-9-669,3-2 0,-5-11 54,8 4-49,-1-4 53,5-2 0,0-1-5,0-3 1,6 5 27,4-1 0,2 1 136,3 4 1,0 4-104,4 1 1,-3 9 81,3 6 1,-8 2 42,-1 2-123,-1 0 0,1 6-91,-1 4 91,-6 2 32,4 3 0,-7 4 21,0-1 0,0 8-90,0-3 1,0 4 0,0 2 0,0-1-20,0 1 0,0-6-1,0 1 0,0-7-92,0 2-27,0-3 169,0-2-549,0-6 232,0-1 3,0-7 0,1-2-152,4-3 1,1-4 102,4-10 1,2-2-44,-2-2 0,-2-4 22,1 3 1,-1-4-133,2-6 1,2 4 434,-2-3 0,2-3 0,3 0 0</inkml:trace>
  <inkml:trace contextRef="#ctx0" brushRef="#br0" timeOffset="103">15924 15496 7944,'15'0'96,"3"-2"40,1-2 0,7-3 348,-3-2-180,11-4-82,2 5 0,2-11-50,0 0 0,-2-6-59,2 1 0,-3 2-76,-7-1 1,-6 4-188,-3-5 1,-3 8-944,-2 2-14,-6 6 1107,-2 8 0,-12 13 0,-2 2 0</inkml:trace>
  <inkml:trace contextRef="#ctx0" brushRef="#br0" timeOffset="104">16152 15482 7949,'0'9'-39,"0"1"1,0-1-78,0 5 1,0 5 713,0 0 1,-7 7-179,-2-3 0,1 4-351,-1 1 1,-1 1 41,-4-1 1,0 1 54,-1-1 0,8-4-29,2 0 0,2-12-102,-2 2-57,3-2-210,-4-5 0,6-2 28,0-10 1,6-4-71,4-10 0,2-3-424,3-7 392,-1 1 122,0 0 1,0-1 6,1 1 71,5-1 29,-4 7 0,6 0 122,-3 3 1,-3 5 22,3 0 1,-3 1 643,-2 8-435,0 1 1,-1 10 61,-4 3 1,-3 6 254,-6 4-292,0 3-96,0 6 1,-4 0 167,-1 1-177,-6 6-106,9-5 0,-10 9-135,2-6 1,-2 5 88,-3-5 1,6-4-178,-1-5 0,1-7 124,-5 2-532,-1-10 380,1-2 0,5-9-730,-1-3 460,-6-3 204,1-12 1,-7-2 45,3-7 1,3-7-277,-3-7 456,-3-6 0,-7-7 0,-7-1 0</inkml:trace>
  <inkml:trace contextRef="#ctx0" brushRef="#br0" timeOffset="105">15953 15155 7949,'23'-13'-33,"1"4"1,0 2 17,4 7 0,-1 2 330,-3 3 1,1 9 438,-6 9 0,5 9-359,-5 1 0,1 7-159,-1-2 0,-1 7 1,5 3 0,-1 1-15,2-2 0,3-3-333,-3 4 1,2-1-230,3-4 0,4 1-318,0-11 0,7 0 148,-2-4 0,-4-7-443,0-3 0,-6-3 513,-4-2 1,-4-6 439,-5-3 0,-1-4 0,-6-1 0,-2 0 0</inkml:trace>
  <inkml:trace contextRef="#ctx0" brushRef="#br0" timeOffset="106">16536 15453 7954,'-8'7'0,"0"0"342,3 8 0,2 0-88,-7 4 1,1-1-51,-5 6 1,0 1-11,-1 8 0,1-3-140,0 3 0,-2 3 117,-3 2 0,3-3 27,-3-2 1,4-3-230,0-1 1,1-1-343,0 1 1,0-9-1281,0-6 1653,-1 1 0,1-14 0,0 5 0</inkml:trace>
  <inkml:trace contextRef="#ctx0" brushRef="#br0" timeOffset="107">16209 14856 7948,'20'-8'0,"-4"-3"0,3 6 0,-2 1 951,2 4 0,-3 4-377,3 1 1,-3 8 293,-2 1-446,0 0-706,0 13 0,-1-5 284,-3 7 0,2 5 0,-4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6T14:35:23.618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14488 14444,'0'-36,"0"-12,0 4,0-19,2 1,3 1,-4-1,12-1,-12 0,4-4,-3 17,-2 9,0 17,0-3,0 19,-19 27,14-6,-14 20,19-25,0-2,0-6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15995 1422 8283,'21'-7'1130,"-4"4"-848,7-6 1,0 4-1280,4-5 558,1 7 1,-3-8 825,-2 7-236,3-8 1,-11 11-178,3-4 1,-3 2-72,-2-2-469,-6 4 0,-2-4-1,-6 10 567,0-4 0,-13 18 0,-2-3 0</inkml:trace>
  <inkml:trace contextRef="#ctx0" brushRef="#br0">16038 1578 8283,'2'24'-306,"2"-1"1,0 1 364,5 5 0,-1 4 470,1 0 1,-1 5 88,-3-5 1,-3 6-229,2-1 0,3 3-609,-3 2 0,3-5 98,-3 0 1,3-3-586,2-2 1,4 0 333,-4-9 0,-1-9 372,2 0 0,-1-11 0,5 3 0</inkml:trace>
  <inkml:trace contextRef="#ctx0" brushRef="#br0">16393 1422 8202,'21'-27'-239,"3"3"1,3-3 439,1 4 1,2-4-78,3-2 0,-1 7 129,6 3 0,-8 3-65,-2 2 0,1 6-158,-6 4 0,-2 2 50,-2 2 0,-3 6-6,-2 4 1,-5 4 163,1 5 1,-5 8-127,4 6 1,-6 11 163,2-1 0,1 11-163,-1 2 0,4 3-138,-4 7 0,5-4 203,-6 4 0,3-6 1,-3 2 0,-2-4-107,3-1 1,-4-3-160,-1-7 0,0-6-100,0-12 0,0-6 117,0 1 0,-1-11-316,-4 1 0,2-9 170,-7-1 1,-4-2-257,-5-2 0,-1-3 327,1-7 0,-3-2-648,-7-17 1,1 2 792,-1-10 0,-5-8 0,-3-5 0</inkml:trace>
  <inkml:trace contextRef="#ctx0" brushRef="#br0">16351 1535 8154,'1'22'94,"4"-3"1,-3-1 290,2 1 1,3 3-96,-2 6 0,4 1-58,-4-1 1,-1 1 9,-4-1 0,0 0-58,0 1 0,5-7 360,0-3-504,0-3-58,-5-2-21,0-6 0,0-8-118,0-10 0,0-7 60,0-2 1,4-11-403,1 2 1,6-9 236,-1 4 1,2 0-86,3 5 1,-6 4 40,1 0 0,-1 8 384,5 2 0,0 6 26,1 8 0,-1 0 168,0 0 1,0 7 163,1 2 1,-1 4-195,0 1 1,-5 5 81,1 0 0,-7 0-33,2-5 0,-4 5 112,-1 0 0,-6 0-19,-3-5 0,-10 0-177,-5 0 1,-3 5-80,-1 0 0,-1 2-199,1-2 1,1-3-83,3 3 1,-1-8 90,6-2-768,6-6 0,2 0 378,7-12 1,5-2 451,9-13 0,15-6 0,5-6 0</inkml:trace>
  <inkml:trace contextRef="#ctx0" brushRef="#br0">17247 1279 7562,'0'15'1009,"0"-1"1,4 5-940,1 0 0,5 6 150,-6-1-125,7 9 1,-9-3-104,3 3 1,-4 2-539,-1-2 389,0 0 0,0-6 47,0-3-922,0 3 708,-6-12 0,4 1 324,-2-6 0,-4-1 0,0 5 0</inkml:trace>
  <inkml:trace contextRef="#ctx0" brushRef="#br0">17360 1479 8210,'15'-7'-561,"-1"-2"1,-5-2 160,1 1 0,-6 2 400,6 4-43,-7 2 1,3-3 139,-6 10 1,0-2-167,0 7 1,-4-1 183,-1 5 0,-5 5-94,6 0 1,-6 5 340,5-5 1,-4 0 104,4-5-293,1 0 0,5-1-33,4-4 1,3-2-176,6-7 1,5-2 114,0-3 1,1-4-522,-1-10 1,-3-3 87,3-7 352,-3 1 0,-2-7 0,0-1 0</inkml:trace>
  <inkml:trace contextRef="#ctx0" brushRef="#br0">17588 1152 7606,'8'6'0,"-4"3"0,-2 9 569,-2 1 1,0 6-165,0-1 0,0 1-508,0-1 1,0 6-33,0-7 1,-2 6-99,-2-10 211,2 6 1,-6-11-338,3 0 205,4-6 1,-5-9 106,6-4 0,0-5-270,0-8 1,4-3 81,1-3 0,5-1-81,-6 6 0,3-5 158,-3 5 0,-2-6 158,3 1 0,-4 2 0,-1-1 0,0 5 0,0-1 0,0-3 0,-1 6 0,-4-3 94,3 10 0,-4 4 37,6 10 0,-5 3 370,1 6 1,-1 7-191,5 2 0,-2 6 187,-3 4 0,4-1-68,-4 5 0,-3 3-143,-1 7 0,1-1-168,-2 6 1,-4-1 70,-5 1 0,-6 3-429,1-3 1,-3-3 225,-1-1 1,-5-4-493,0-1 0,-5-1 34,5 1 1,-5-4-251,4-5 1,6-3-196,4-12 916,7-6 0,-5-4 0,3 1 0,-3 5 0</inkml:trace>
  <inkml:trace contextRef="#ctx0" brushRef="#br0">17531 1706 8194,'36'-36'52,"-3"2"1,-1 4 139,1 2 0,-3 0-11,3-1 1,2 2 94,-2 4 1,-6 4-728,-8 9 1,-3-1-151,-2 6 268,-6 1 1,-3 7 332,-10 6 0,-15 7 0,-11 13 0</inkml:trace>
  <inkml:trace contextRef="#ctx0" brushRef="#br0">17446 1905 8194,'15'-14'-3,"4"0"1,2-7 2,3-3 0,4-3 0,0-1 0,1 1 0,4 4 0,-3-3 0,-1 7 0,-7 2 0,-3 7 0,-10-2 0,4 10 0,-5-4 0</inkml:trace>
  <inkml:trace contextRef="#ctx0" brushRef="#br0">17531 1834 8189,'0'14'0,"1"2"-355,4 3 0,-3-2 141,3 7 1,-4 0 629,-1 4 0,2-1-183,2-3 0,-2 1-354,3-6 0,-4 0 100,-1-5-131,7-6-7,-6-2 0,10-12 120,-6-4 1,5-9-155,-6-4 0,7-2 89,-1 1 0,2-3-124,3 3 1,0 4 124,4 1 0,4 3 179,5 2 1,0 1-54,1 4 1,-1-2 210,1 6 0,-2 0 62,-4 5 1,3 6 67,-8 4-123,1 3 0,-11 6-72,-3-1 0,-3 1 220,-2-4 1,-7 4 7,-2 0 0,-10 6-141,-5-1 0,-7-2-322,-3 1 0,-3-1 101,3 2 0,-2-8-659,8-7 1,-4-5 353,8 0 1,4-4-574,1-4 843,3-11 0,2-13 0,0-8 0</inkml:trace>
  <inkml:trace contextRef="#ctx0" brushRef="#br0">17716 1279 8058,'-10'0'-182,"1"0"0,4 2 712,-4 3 0,-1 3-437,-4 6 0,1 0-318,4 0 1,-4 2-531,4 3 539,-4-3 0,-1 9-90,0-6 1,4 5-71,1-5 376,5 0 0,-2 1 0,6 2 0</inkml:trace>
  <inkml:trace contextRef="#ctx0" brushRef="#br0">17602 1507 8249,'19'-14'-720,"0"0"1,6 4 918,-1 1 0,7 1 13,3-2 0,-1 4-131,-5 6 1,-4 0 127,0 0-209,-1 0 0,-1 6 0,-1 2 0</inkml:trace>
  <inkml:trace contextRef="#ctx0" brushRef="#br0">18697 1450 8192,'-21'-14'-226,"5"4"-57,-3 1 1,4 1 654,0-1 123,8 2-253,0 1 1,9 4 105,3-2 0,9 4-100,9 4 1,6-1-23,4 7 1,3-7-220,7 2 148,0-4 1,12-4-324,7-6 1,4-1-100,0-9 1,-2 2-317,-8-2 1,-11 8 295,-7-3 1,-8 4-1143,-7 1 487,-9-4 942,-7 12 0,-14-12 0,0 5 0</inkml:trace>
  <inkml:trace contextRef="#ctx0" brushRef="#br0">19251 1237 8192,'7'-8'-28,"2"3"1,4-1 183,1 1 1,6 0 0,4 4 268,3-4-418,-5 3 1,5-4 186,-3 6 0,1 0-88,-1 0 1,3 0 57,-4 0 0,2 5 94,-1 0 1,-3 1 166,-7-1-410,0 3 1,-6 7 84,-3 4 1,-12-1 119,-7 5 1,-17 6-272,-12 4 0,-3 13-287,4 1 0,-6 2-924,1 3 1,-7-1 1261,2 1 0,-3-3 0,-2-6 0</inkml:trace>
  <inkml:trace contextRef="#ctx0" brushRef="#br0">20545 853 8196,'-5'-9'-209,"1"-1"-76,-1 7 0,5-2 314,0 10 1,0 9 307,0 10 1,5 3-343,-1 1-63,1 7 1,0-5-145,0 3 1,-1-3-61,-4-2 272,0-5 0,0 3 0,0-3 0</inkml:trace>
  <inkml:trace contextRef="#ctx0" brushRef="#br0">20275 1052 8196,'0'16'0,"0"3"-48,0 9 1,2 4-91,2 6 1,-2-4 468,3 9-148,-4-3 1,-1 9-302,0-7 177,-6 1 0,4-7-76,-2-3 0,0-4-180,0-6 1,2-2 85,-3-7-122,4-6 0,5-5 180,1-12 1,6-13-42,-1-16 1,9-5-144,4-4 182,4-4-119,2-6 1,1 7 127,3 2 1,-3 10 0,9-1 192,-5 6-64,-8 6 0,0 3-18,-7 10 1,4-2 156,-4 12 1,0-1-130,-5 5 0,-1 1 84,-3 4 1,-4 3-125,-6 6-12,0 0 1,-2 5 63,-2 0-198,-4 7 0,-11-4-59,0 6 0,-5-1-290,5-3 0,-1-5 173,1-10 0,3-3 269,-3-6 0,3-6 0,2-2 0</inkml:trace>
  <inkml:trace contextRef="#ctx0" brushRef="#br0">20517 1208 8196,'4'-9'-308,"1"-1"406,6 7 16,-3-3 0,2 12 145,-1 4 1,-6 2-68,2 3 0,-3 5-41,-2 4 0,-7 3-163,-2 1 1,-9 1 183,-1-1 0,-4 5-104,4 0 0,-5 1-89,5-6 1,-5-1-40,5-4 75,0 4 0,5-16-132,0 4 0,6-9-28,3 3-81,4-5 0,13-4 139,7-10 1,7-9-56,2-5 0,5-7-291,0-2 238,7-7 0,-10 10-254,3-3 262,-9 9 1,1-1 146,-6 6 1,0 2 193,-5 7-4,0-2 124,-6 10 1,-1 4-93,-7 12 1,-7 6 51,-2 9 0,-10 10 306,-5 4-210,-3 9-185,-1-1 1,-2 4-175,-3-3 0,1-3 46,-6-6 1,2-2-206,-2-3 1,-1-4 36,5-5 0,1-7-205,5-3 1,1-5-181,3-4 230,4-4 1,7-8-504,4-2 809,2-4 0,1-13 0,-2-1 0</inkml:trace>
  <inkml:trace contextRef="#ctx0" brushRef="#br0">20474 1692 8196,'43'-24'0,"-1"0"0,1 5-63,0-4 132,-1 5 0,6-5-163,-1 8 1,-6 0 29,-8 10-70,-3 0 0,-9 7-727,-7 2 861,-6 4 0,-8 13 0,0 1 0</inkml:trace>
  <inkml:trace contextRef="#ctx0" brushRef="#br0">20559 1706 8071,'8'14'-414,"-1"-6"1,-1 5 594,3-4-22,-2 10 1,-1-3-71,-6 3 1,5 1 11,-1-1 1,1 5-30,-5-5-260,0 0 217,0-5-31,0 0 0,0-7 49,0-7 1,0-7 5,0-7 1,2-2-27,2-3 1,4 2-100,7-7 1,-1 7 40,0-2 1,2 5 89,3 4 1,-3-1-53,3 7 0,1-1-173,-1 5 0,0 1 196,-5 4 0,-4 1 346,-1 4-173,-6 3-128,10-6 0,-11 3 318,2-1-145,-2 1 1,-4 3 91,-2-4 1,-4 4-25,-7-4 0,-4 4-317,1 1 0,-6 0-145,5 0 0,-5-1-192,5-3 1,0 1 17,5-7 0,0 1-602,0-5 680,6-6 0,1-8-613,7-10 855,0-3 0,0-8 0,0-1 0</inkml:trace>
  <inkml:trace contextRef="#ctx0" brushRef="#br0">21156 1180 8071,'0'-8'0,"2"-3"-303,3 6 327,-4 1-71,6-3 101,-7 6 387,0-6 20,0 7 2032,0 0-2709,0 7 215,0-6 38,0 6-214,0-7 922,0 0-779,0 6 1,0-3 29,0 6 0,1-1-9,4 2 0,-3 2 41,2-2 0,3 4 3,-3 5 0,1-1 222,-5 5-232,0 7-11,0 0 1,0 19 12,0 3 1,-1-1-33,-4 6 1,3-4-2,-3 4 0,2-1-9,-1-4 1,2-5-10,-3-9 0,4 0-187,1-10-30,0 4 204,0-16-312,0 4 152,0-12-34,0-1 0,0-11-149,0-5 1,4-7-50,1-12 0,5-2-287,-6-4 0,6-2 238,-5-7 0,-1-4 482,-4 0 0,0-7 0,0 3 0</inkml:trace>
  <inkml:trace contextRef="#ctx0" brushRef="#br0">21213 1080 8071,'0'-14'0,"5"-5"-1004,0 0 385,0 0 405,1 5 1,-3 0 720,6 0-134,-5-1-213,8 1 0,-9 5 286,7-1-363,-7 7 11,10-3-26,-5 6 1,1 1 8,1 4 0,-7 5 187,1 9-20,4-4-163,-6 12 1,6-5 349,-3 7-219,-4 6 1,10 2 58,-6 11 0,4-2 25,-4 6-170,0 6 1,0 2 30,-1 7 1,3-3-207,-3 3 1,-2-6-9,3-9 1,-4-3-375,-1-6 272,7-7 107,-6-1 1,6-13-226,-7-3 25,0-3 112,0-2 55,-7-6 0,-1-2-59,-6-6 0,0 0-106,0 0 0,-1-1 183,1-4 1,-2-3-387,-2-6 0,2-2-263,-3-3 376,3-3 91,-5-6 1,6-7 90,-4-3 158,3-3 0,8-2 0,-3-6 0,6-3 0,0 8 4,5 1 0,5 10-4,0 0 0,6 9 123,-2 5 0,4 5 172,1 5 1,1-2 377,-1 6-449,0 0 1,-5 5 170,1 0-95,-1 0 1,-1 0-175,5 0 1,-11 2 43,2 2 0,-2 4-18,-2 7 0,0-1-38,0 0 0,0 7-27,0 2 1,0-1-12,0 2 1,-6-2-97,-4 2-64,4 3 241,-1-12-157,1 12-67,5-11-197,-6-2-101,7-1 0,0-13-13,0 0 1,0-6-159,0-9 0,2-5 139,3-4 0,-2-3-296,6-1 693,-6 0 0,10-7 0,-5-2 0</inkml:trace>
  <inkml:trace contextRef="#ctx0" brushRef="#br0">21384 1251 8089,'14'-19'-625,"0"0"0,2 0 631,3 5 0,3-5 407,7 0 1,-1-1 225,1 1-462,-1 3-33,-6-5 0,3 12 199,-6-1-162,0 7-40,-5-3 1,1 6 59,-1 0 0,-5 0-74,1 0 1,-7 6-19,2 4 0,-4 9-5,-1 4 1,-11 3-142,-3-3 1,-3 7-85,2-6 67,-5 6 0,4-10-42,-3 4 1,3-3-593,2-7 87,0-6 61,0-2 1,1-7 115,4-4 0,1-3 44,3-6 1,3-7 379,-2-3 0,2 2 0,2-1 0,0 1 0,0-2 0,0 3 0,0 12 0,0-1 0,0 7-8,0-3 0,0 17 87,0 3 0,0 11 250,0 4 0,0 6 272,0 7 0,0 4-198,0 6 0,0 0 86,0 10 0,0-4-1126,0-1 960,0 0-244,0 0 0,0-6-162,0-4 0,0-4 61,0-6 0,0-3-207,0-11 1,0-2-34,0-7 0,0-4-194,0-1 0,0-7 164,0-2 0,0-8 457,0-11 0,0-3-616,0-7 249,0-6 146,0 5 1,2-11-33,2 3 0,3-1-11,2 1 0,4-3 120,-4 3 1,4 2-43,1-2 1,2 6 167,3-1 0,-3 5-67,3 4 0,-4 3 144,0 7 1,-1 6 516,0 4-372,0 2-173,-6 2 1,5 2 363,-4 2-256,-2 4-66,-1 13 1,-6 1 7,0 6 1,0 5-132,0 1 1,-6 5-137,-4-1 1,-2 3 58,-3 2 1,1-7-193,0-3 0,-2 2-857,-3-2 698,3-6 1,-4-5-31,6-3-622,-1-9 342,1 9 301,0-18 0,0 4 322,0-10 0,-7-9 0,-1-8 0</inkml:trace>
  <inkml:trace contextRef="#ctx0" brushRef="#br0">21483 1606 8089,'15'0'268,"5"2"162,4 3 0,0 4-89,4 10 1,-3 3 173,8 7 0,2-1-67,-2 1 1,7-1 149,-2 0 1,4 1-404,6-1-746,2-6 652,14-1 0,5-8-1414,7-4 1004,-35-5 1,0-2-231,32-2 1,4-11-107,-6-3 0,-32 3 1,0-2 337,1 2 1,0-1 306,2-1 0,0-1 0,1-2 0,-1-1 0,2 0 0,1 1 0,2-1 0,1 2 0,2 0 0,1 0 0</inkml:trace>
  <inkml:trace contextRef="#ctx0" brushRef="#br0">23559 1635 7889,'0'-14'1060,"7"-1"-2009,2 1 949,4 6 0,1-4 0,0 4 0</inkml:trace>
  <inkml:trace contextRef="#ctx0" brushRef="#br0">23246 1223 8188,'-7'8'0,"0"-1"-805,7-2 481,0-3 1,11 9 319,4-6 1,13 1 550,0-1 1,15-4-175,0 4-126,9-4-205,-2-7 0,6 0-456,-4-4-595,3-2 793,-11 4 1,5 0-228,-6 3 440,-7 4 1,-1-6-1,-7-1 1</inkml:trace>
  <inkml:trace contextRef="#ctx0" brushRef="#br0">23844 1009 8188,'15'2'0,"4"3"0,2 1-571,3 3 323,9 4 0,-10-5 194,11 6 0,0-1 262,0-4 1,0 4 127,-1-4-325,-9 4 1,8-3 128,-13-1 0,4-1 546,-4 1-540,0 4 0,-6-5 62,-4 6-329,-2 0 213,-14 7-6,0-5 0,-9 9-243,-3-6 241,-3 6-135,-7-3 0,-2 7-186,2-1 1,-1-1-76,11-3 1,0-2 311,5-3 0,6-3 0,2 4 0</inkml:trace>
  <inkml:trace contextRef="#ctx0" brushRef="#br0">24910 1024 8178,'0'-15'-422,"0"1"1,6 5-176,4-1 0,2 5 686,3-4 51,5 6-111,2-10 1,8 10 124,3-6 0,-1 4 91,6-5 0,-6 6 141,1-6 1,-5 7-186,-4-2 1,1 10 108,-6 4 1,-6 4-144,-9 1 0,-2 7 1,-2 3 1,-8 4-262,-6 5 1,-11-1 22,-9 6 0,-5-7-166,1 2 0,-3-3 145,-2-1 0,7-2-115,3-4 1,4-2 28,6-7 0,2-6-138,7-3 1,4-4 91,1-1 1,6-6-114,-2-3 0,3-10 336,2-5 0,0 3 0,7 1 0,-1 1 0,4 0 0,9 6-27,-10 1 0,13 10 45,-3-3 0,-2 10 54,7 5 0,-2 7 160,2 2 1,3 5 43,-3-5 0,2 4 99,3-4 1,-5 5-415,-1-5-60,1 0 199,-2-5 0,-3-5-905,-10 1 805,4-7 0,-5-3 0,6-8 0</inkml:trace>
  <inkml:trace contextRef="#ctx0" brushRef="#br0">25237 1109 8224,'14'-8'196,"2"0"-29,3 3 0,-2 2-151,7-6 0,0-1 88,4-4 1,1 0-208,-1 0 1,-1-1-450,-3 1 328,2-6-40,-10 4 1,5-5-107,-7 7 0,-1-5 228,-4 0 1,-3 0-33,-6 5 1,0 0 10,0 0 1,0-1 162,0 1 0,-6 5 0,-3-1 0,2 1 0,-5-6 0,10 6 196,-3 0-175,-3 5 233,7-2 0,-5 14 0,6 6 0,4 7-47,1 7 0,6 8-4,-1 7 0,-3 6 137,3 8 1,-2 5-68,1-1 0,-2 2-176,-7-1 1,0 3-167,0 6-795,0-6 990,0-2 0,0-10-145,0-5 5,-7-7 83,-1-19 0,-1-1 84,-1-7-40,1-6 0,-5-4 329,0-8 1,-1-9-389,1-6 0,0-5 402,0 5 1,1-6-565,4 1 239,-4-9 60,11 3 0,-4-4-217,6 5-56,0 7 17,0 1 1,2 2-197,2 1 0,-1 3-29,7 6 0,4-1-198,5-4 1,6 0-800,-1 0 632,3-1 330,1 1 0,1 0 325,-1 0 0,1-7 0,-1-1 0</inkml:trace>
  <inkml:trace contextRef="#ctx0" brushRef="#br0">25834 739 8172,'8'0'-994,"-2"2"835,-6 3 0,0 2 673,0 8 0,0-1-310,0 0 1,0 0-149,0 1 1,0-1-49,0 0 1,-1 5-1,-4 0 1,2 0-32,-7-5 49,1-6-108,1 5-221,-5-6 320,5 8-105,1-7 1,-1 0-391,3-4 433,3-2 0,-4 6-39,6-4 1,2 0 250,2 5 28,-2 1-234,4 4 1,1 2 193,2 3 35,-3-4-181,1 19 1,-3-11 416,1 10-150,0-3-53,-5 5 0,0-5 89,0 3 1,0-3-95,0-1 1,0-2-11,0-4 1,0-2-63,0-7-21,0 0-56,0-6-121,0-1 133,0-7 1,0-2-836,0-3 346,0-9-30,0-2 1,0-11-414,0 4 1,5-4 850,-1-2 0,7 1 0,-3-1 0</inkml:trace>
  <inkml:trace contextRef="#ctx0" brushRef="#br0">25905 967 8172,'14'-15'0,"1"0"-29,-1-4 1,2 1-47,3-5 0,-2 4 470,7-5-45,-7 7-241,10-4 1,-10 7-182,7 0-85,-7-1 236,4 1 1,-7 2-567,0 2-107,-6 4 209,-1 6 1,-14 11 193,-2 3 1,-9 10-130,-1-1 1,-6 4 319,1 2 0,-2 4 0,-3 0 0,2 5 9,4-5 1,-3 0 145,7-4 0,2-2 577,7-4-512,4-2 315,6-13-134,0 4 0,8-10-94,6 3 1,7-5-67,7-5 1,-1-4-148,-3-10 0,3 1-197,-4-6-1,4 6-666,2-6 380,-1 0-74,1 2-594,-1-5 313,-6 18 745,-1-17 0,-13 17 0,-2-12 0</inkml:trace>
  <inkml:trace contextRef="#ctx0" brushRef="#br0">26147 810 8172,'6'-8'-244,"1"4"23,2 8 1,-3 4 81,-6 7 1,0 5 179,0 4 0,0 3-249,0 1 0,-1-1-53,-4-3 261,-3 2 0,-6-3 0,0 5 0</inkml:trace>
  <inkml:trace contextRef="#ctx0" brushRef="#br0">25990 1194 8172,'0'10'0,"0"-1"0,0 5 236,0 5 1,0 7 37,0-3 0,2 4-77,3 2 1,-4-1 0,4 0 0,1-4-62,-1 0 1,5-7-39,-6 2-332,7 3 1,-7-8-14,5 1-268,-6-1 226,4-13 1,-7-1 112,0-9 1,0-4-38,0-1 0,-2 0 172,-3 0 0,4 0-6,-4-1 1,2-1 52,-2-2 1,3 2 23,-2-3 1,2-2-102,2 2 0,6 0-13,4 5 0,3 0 185,1 0 18,0-1-134,0 1 0,7 2 205,2 2 1,0-1-121,0 6 1,1-4 198,4 4-256,1 0 145,-1 5 0,1 0 211,-1 0 1,-4 0-29,0 0 0,-7 0 142,2 0 1,-8 5-258,-2 0 1,-5 6 10,0-2 1,-8 6-149,-6 4 0,-9-2 13,-5 7 0,-7-5-221,-2 4 0,-5 1-85,5 4 0,-1-4-318,6 0 1,1-7-479,3 2-520,4-3 1520,6-2 0,6-6 0,1-2 0</inkml:trace>
  <inkml:trace contextRef="#ctx0" brushRef="#br0">26531 853 8077,'6'-14'0,"4"1"-139,9 4 0,-2-4-237,7 4 1,-1-3 491,6 3 1,-1-2-61,1 6 1,5-4 80,4 4 0,-1-4-61,0 4 1,-6-5 119,-3 6 0,-6-1-110,-8 5 18,-6 0-43,-2 0 0,-13 6 7,-8 4 1,-5 2-41,-9 2 1,1 2 34,0 3 1,1-3 51,3 3 1,3 2-56,7-3 1,5-3 66,-1-6-136,7-6 1,-2 8-129,10-6 0,3 0 137,6-5 0,2-5-113,3 0 0,3-4-33,7 4 1,-3-4 61,-2 4 1,1 0 61,-6 5 0,0 0-43,-5 0 1,-1 2 174,-3 3-90,-4 2 1,-9 9 129,-7 3 1,-1-3-107,-12 3 1,-3 1 19,-7-1 0,3 5 89,-3-5 1,3 5-108,1-5 1,6 4 95,-1-4 1,8 2-69,2-2 1,1-8 74,9 3-157,-1-3-2,5-3 0,6-2 8,4-6 1,9-1-6,4-4 1,4-3-275,2-6 1,-1 0 91,1 0 0,-1-5-73,0 0 0,1 1-71,-1 9 0,-6-4-325,-3 4 125,-3 2-1,-8-5 534,-2 10 0,-7-4 0,-4 6 0,-3 1 0,-6 4 0,0-3 0,6 10 0,-5-9 0,4 7 0,2-5 64,3 4 0,-3 1 142,3 4 1,-1-3-49,5 3 0,0-3 104,0 8 1,0 3 73,0 2 1,1 3 159,4 1 0,-2 4-82,7 6 0,-7-5-120,2 10 1,-4-6-210,-1 1-100,0 3 109,0-11 0,0 4-183,0-11 1,-1 1 165,-4-10-145,3 4-21,-10-17 0,10 4-199,-3-10 1,-1-9-333,1-10 1,1-3 270,4-1 0,0-7-176,0-3 0,0-3 230,0-1 1,0 1 294,0 3 0,0-2 0,0 7 0,4 1 0,1 9-127,0 2 2,-5 13 0,-6 2 964,-4 6-453,-3 6-187,-1 8 1,-6 4 172,-4 6 0,2-1-148,-2 6 1,2-6-47,-2 1 1,-1 0-139,6 4 1,0-4-350,5 0 1,0-7 104,-1 2 204,8-3 0,-6-2 0,5 0 0</inkml:trace>
  <inkml:trace contextRef="#ctx0" brushRef="#br0">26957 1322 8077,'27'10'-76,"-3"-1"0,3-4-163,-4 4 0,-2-1-15,-2 2 530,3 2 0,-6-4-276,4 0 0,1 5 0,1-5 0</inkml:trace>
  <inkml:trace contextRef="#ctx0" brushRef="#br0">27469 753 8128,'19'0'0,"0"0"0,2 0-30,-2 0 0,-4 2-52,4 3 1,-3 3 395,-2 6-148,-6 0 1,-1 7-96,-7 2 0,-2-1-128,-3 2 1,-9-5 140,-10 5 0,-3-5 8,-1 4 0,0-4-136,-1 5 0,1-5 64,-1 5 0,2-12-112,4 3 0,2-4 19,7 3 0,4-6-258,1-3 252,6-4-40,-3-1 74,6 0 1,1-1-13,4-4 0,-2 3 257,6-3-180,1 4 0,3 2 173,-4 4 0,2-2 43,-6 7 1,1-1 62,-1 6 0,-4 0-105,4 4 0,-3-3 90,-2 3 0,0-3-132,0-2 1,0 2 37,0 3 0,0-3-175,0 3 1,0 1 131,0-1 0,-2 5-214,-3-5 1,4 4-237,-4-4 51,4 0 1,1-4 41,0-1-228,0-6 259,0-2 0,1-17-154,4-3 1,3-10-114,6 0 0,0-4 138,0-5 0,1 1-63,-1-6 1,0-1 57,0-9 0,5 4 313,0-3 0,0-5 0,-5-5 0,1 1 0,-1 0 0,5 2-50,0 11 1,4 5 49,-4 15 0,0 2 903,-4 7-357,-1 0-177,0 6 0,-6 3 119,-3 10-320,-4 3 1,-1 6-18,0 0 1,0 5-117,0 0 0,-4 0 75,-1-5-252,0 0 0,5 1-103,0-1 1,6-5 85,4 1 0,2-7-8,3 2 0,4-4 51,0-1 1,1 5 35,-1 0 0,-3-1 19,3-4 0,-8 0 10,-2 0 1,-4 0 40,5 0 24,-7 0 1,3 2 103,-6 3 0,-1-2-84,-4 6 0,-3 1 65,-6 4 1,-7 2-21,-3 3 0,-2-2 108,-3 7 0,-4-2-70,0 2 0,-5 3 110,5-4 0,-5-1-116,5 2 1,1-7 4,8 2 0,4-3-118,6-2 1,6-4 96,3-1 0,11-5-110,8 0 0,12-2 86,7-2 1,11 0-7,-1 0 1,9-6-63,0-4 0,-3-3-2,-2-1 0,-1 0-28,2 0 1,-4 0-11,3-1 0,1 1-96,-6 0 0,-2 4 87,-12 1 1,-10 6-357,-4-2 186,-9 3 0,-2 2-93,-13 0 1,-10 2-12,-13 3 1,-5-2-149,4 6 1,-3-1 183,3 2 0,1 1 284,5-6 0,4 4 0,0-4 0,7 1 0,-2-1 0,3-4 0,2 4 0,0-3 0,0 4 111,6 2 0,-3 6 221,6 0 1,0 1 16,5-1 1,-1 2 218,-4 3 0,-2 3-230,-2 6 1,-4 1 23,4-1 0,-5 5-22,-5 0 0,3 1-26,-3-6 1,5-1-3,4-4 0,-1-2 154,6-7-10,1 0-202,4 1 1,11-14-759,3-5 0,5-9-2181,0-6 2685,3-10 0,6-7 0,1-6 0</inkml:trace>
  <inkml:trace contextRef="#ctx0" brushRef="#br0">27867 1322 8070,'8'0'-977,"3"2"1187,-6 2 0,0 11 522,-5 8 1,0 9-169,0 1 1,4 5-137,1-5 1,5 5 120,-6-5 0,7 5-47,-1-5 1,-1-4-40,6-6 0,-3-4-150,12 5 1,-4-8 40,9-2 1,-2-6-111,11-8 1,0 0-51,4 0 0,6-8-55,-1-6 0,0-7 87,-4-7 1,-5-2-215,0-3 1,-8-5-69,-2-10 0,-1 4-100,-8-3 1,0 1-203,-5-1 0,-6 2-397,-3-2 0,-3 3 317,-2 1 0,-13 1-182,-6-1 0,-6 0-1670,-4 1 2078,-6 5 0,-1-4 1,-7 5-1</inkml:trace>
  <inkml:trace contextRef="#ctx0" brushRef="#br0">3669 7108 8283,'14'0'287,"2"0"133,3 0 0,-2 0-161,7 0 1,-1 0 133,6 0 0,1 0 210,3 0-415,-3 0 1,6 0 62,-2 0 0,-6 0 29,0 0 1,4 5-110,-8 0 1,6 4 107,-7-4 0,-1 0-228,2-5 1,0 1 98,4 4 1,1-3-14,-1 2 0,5-2 47,1-2 0,5-5-23,-1 0 0,1-1 5,-1 1 0,2 4-2,-7-4 1,0 3-102,-4 2 0,-1 0 122,1 0 1,-6 0-173,1 0 1,-7 5 69,2 0 1,2 4-153,-2-4 1,4 5 49,-4-6 0,7 3-102,-3-3 1,4-2 130,2 3 1,-1-4-23,1-1 1,4 0 46,0 0 0,2 0-24,-2 0 0,-3 0 72,3 0 0,-1-4-71,1-1 1,-3 0 38,3 5 0,-8 0 10,-1 0 1,4 0 12,6 0 0,0 0-54,-1 0 0,4 0-13,5 0 1,1 0-111,0 0 0,-2 0 119,-3 0 0,3-2-97,-3-2 0,-4 2 72,0-3 0,0-1 19,0 1 0,5-4 13,-1 4 1,9-4 1,6 4 1,2-5 124,2 6 1,1-7-139,4 1 0,-4 2-55,4-1 1,-7 6 94,2-2 1,0-1-71,14 1 0,-2 0 49,12 5 0,-7-5-139,2 1 1,-8-3 95,-2 3 1,2 0-337,8-5 0,2 4 308,-38 0 0,0 1 0,39-1-29,-3-4 0,-8 1 35,3-2 1,-6-2 15,6 2 0,-2-1 26,-29 6 0,1 0 0,33-7-24,2 2 0,-8 2 90,-2-1 1,-6 4-265,2-4 1,3 6 196,1-2 1,3-1-51,3 1 0,-8-1 50,-2 1 0,-5 3-114,-5-3 1,3 4 35,-3 1 1,5-5-45,5 0 0,-2 1 87,6 4 1,-6 0-425,2 0 418,-10 0 1,0 0-31,-9 0 5,9 0 16,-14 0 0,11 0 113,-7 0-114,1 0 62,6 0 0,-5 1-4,4 4 1,-6-3 305,-4 2 1,2-2-189,-7-2 0,5 5 85,-5-1 1,-5 1-178,-4-5 0,0 0 7,4 0-21,7 0 1,-3 0 42,6 0 1,-5-5-82,5 1 1,-2-6 144,2 5 0,1-1-194,-5 1 1,3 4-62,-3-4 0,-1-1 77,-5 1 1,-6 0-46,-3 5 1,-3 0-20,-2 0 0,1 0-112,-1 0 138,0 0 1,-1 2-46,-4 3-33,4 2 1,-5 8 83,6-1 0,-5-5-134,1 1 1,-1-5 116,6 4 1,-6-4-25,0 4 0,1-6 5,4 2 0,-1-2-11,-4 2 1,4-3-96,-4 2 1,-1-2 59,2-2 0,-5 2 159,4 2 0,-6-2 0,3 4 0</inkml:trace>
  <inkml:trace contextRef="#ctx0" brushRef="#br0">11432 6312 8347,'-7'-14'0,"1"4"0,-4 1 0,4 4 251,6-4 1,-5 4-75,1-5 0,-1 1 84,5-5 0,6 0-133,4-1 0,4-5-34,5-4 0,3-7-44,6-3 1,7-5 106,3 1 1,11-3-540,8-2 0,0 5 339,4 0 1,-4 7-462,-5-2 1,-7 4 7,-7 6 0,-12-3-164,3 7 0,-10 0 660,0 5 0,-3 0 0,-2 0 0</inkml:trace>
  <inkml:trace contextRef="#ctx0" brushRef="#br0">12114 5473 8352,'14'-14'-304,"2"5"0,3-1 0,0 5 459,9-4 1,4 6 1,11-2 0,-4 2-183,4-2 1,-9 4 93,9-4 0,-10 3 30,0 2 0,-4 0 105,-5 0 16,-4 0-182,-6 7 0,-6 5 58,-3 7 0,-16 3-144,-8 2 1,-13 4 130,-6 10 1,-9 10-410,-5-1 0,0 0 110,4 1 0,3-10-736,11-5 953,8-9 0,5-4 0,7-6 0</inkml:trace>
  <inkml:trace contextRef="#ctx0" brushRef="#br0">13394 4663 8566,'-23'0'0,"3"2"-209,6 2 1,-1 6 517,1 9 0,0 3-22,0 6 0,-5 7-78,0 3 1,0 3-235,5 2 1,1 4 41,4 0 1,2 4-55,7-8 1,0-4-423,0-10 0,8-7 237,6-3 1,2-10-273,8-4 0,0-7 173,4-7 0,-1-7 9,-3-12 0,1-6 312,-6 1 0,1 2 0,-1 7 0,-4-1 0,-1 6 0,0 6 0,-12 7 0,4 7 0,-6 4 0,-2 3 166,-2 6 0,2 0 22,-3 1 1,-1-1 314,1 0 0,0 0-157,5 0 1,2 1-10,3-1 1,4-5-117,10 1 0,-1-2-161,5 1 0,1-2-148,4-7 0,1-2 89,-1-3 1,5-9-136,1-10 1,-6-3 25,-4-1 0,-7-2 7,2-3 1,-5 3 15,-4-3 0,1 4-40,-6 6 1,-2-3 72,-8 7 1,-3-4 8,-6 4 1,-5 0 40,0 5 1,-6 6 6,1 3 1,-3 3-87,-1 2 1,-1 8 62,1 6 1,6 1-103,3 4 1,5-4 85,4 0 0,5-1-322,10 0 1,5-1-103,8-4 458,5-3 0,5-6 0,0 0 0</inkml:trace>
  <inkml:trace contextRef="#ctx0" brushRef="#br0">13976 4691 8566,'7'8'-956,"-6"5"607,4-4 0,-3 4 882,-2 1 0,0 5-193,0 0 0,0 5 61,0-5 1,-2 6-141,-3-1 1,2-2-266,-6 2 0,4-5 77,-4 4 1,4-5-316,-5 1-384,7-4 288,-3 0 202,6-7 0,0-10 30,0-12 0,5-7-355,-1-7 0,7-1 83,-1 1 1,2-1 28,3 1 0,-1 0 274,0-1 1,-1 7 161,-4 3 0,5 3-44,1 2 0,-6 6 301,5 3 0,-3 4-48,4 1 1,-6 6-66,1 4 0,-7 4 245,2 5 1,-4-3-59,-1 3 0,0 1-61,0-1 0,-6 5-195,-4-5 1,2 0-7,-1-5 1,1 0-2,-1 0 32,-4-6 0,10 3-407,-7-6 157,7 0 1,-3-12-404,6-2 1,6-5 197,4-5 1,4-3-249,5-7 1,-2 6 196,7-1 0,-5 6 204,4 0 1,-5 3 127,1 6 0,1 3-249,-1 6 588,0 0 0,-6 6-144,-4 3 1,2 6 277,-6 3 1,0 0-198,-5 6 1,0-6 19,0 6 0,0-6-311,0 1-266,-6 3 1,4-7-498,-3 4 545,4-9 1,2 1-1228,4-6 1447,3-7 0,6-12 0,0-8 0</inkml:trace>
  <inkml:trace contextRef="#ctx0" brushRef="#br0">14503 4748 7692,'-8'7'240,"3"2"1,2 4 299,-2 1 0,3 2-89,-2 3 1,-3-2-256,3 7 1,-1-2 55,5 2 1,0 2-237,0-2 1,0-3 132,0-2-376,6-4 1,2-7 88,6-3 0,1-5 11,-1-5 1,0-4-105,0-10 1,0-3 38,1-7 1,-6 1 34,1-1 1,-7 3 26,1 2 1,-2-3 166,-2 3 0,0 4-104,0 1 1,-6 3 116,-4 2-21,-2 6 1,-4 2 10,-3 6 0,3 8 87,-3 6 0,5 2-118,4 7 1,-1-5-404,7 1 326,-1 3 0,6-7-333,4 4 1,3-9 110,6-5 1,2-5 44,3-5 1,2-3-59,2-6 1,4-5 302,-3 0 0,-2-2 0,2 2 0,-5 4 0,4-4 0,-5 3 0,1 2 0,-4 1 0,0 4-116,-1 2 146,0 7 0,-4 0 275,-1 0 1,-6 7-60,2 2 1,-2 5-4,2 5 1,-4-3 475,4 3 1,-3 1-159,-2-1 0,0 5-323,0-5 1,-2 5 41,-3-5 0,2 0-193,-6-5 1,4 0 53,-4 0 1,5-4-636,0-1 240,-4-6 1,5 4-471,-7-7 217,7 0 1,-3-7 181,6-2 0,0-5-51,0-5 0,6-2 154,3-2 0,3-3 31,-3 7 1,4-4 5,-4 4 0,4 0 256,1 5 0,0-1-3,0 1 1,1 0 170,-1 0 1,-2 4 483,-2 1-291,3 6-233,-5-4 0,1 7 99,0 0-31,-5 0 0,4 0 165,-4 0-53,-2 0-141,10 0-27,-10 0-41,11 0 89,-12 0-46,12 0 27,-12 0 27,12 0-41,-11 0-281,4 0 0,-1 2 77,0 3 0,-1-2 39,-4 6 1,0 2 5,0 8 0,0-3 3,0 3 1,0 1-247,0-1 1,0 5 136,0-5 1,0 5-707,0-5 0,0 0 77,0-5 668,7 0 0,0 0 0,8 1 0</inkml:trace>
  <inkml:trace contextRef="#ctx0" brushRef="#br0">14517 4777 7834,'8'6'307,"-2"-3"-208,-6 7 1,0-6-53,0 6 192,0-1-343,0 6 200,0-8-165,0 6 85,0-11-183,0 4 96,0-6-60,0 0 1,2-6-120,2-4 1,-1-2 63,7-3 0,4 1 27,5 0 1,2-5 69,-2 0 1,1 2 72,4 7 1,1-1-26,-6 6 0,5 1 142,-5 4 1,0 0 103,-5 0 0,-5 6 89,1 3-35,-7 4 0,3 6-110,-6 0 1,0 0 74,0-5 0,0 2-43,0 3 1,0-3-52,0 3 1,-4 1 9,-1-1-10,-6 0-310,9-5 215,-4 1-204,6-8 132,0 0 38,0-7-3,-6 0-258,4 0 196,-4 0 0,4 0-112,-3 0 0,4-2 1,-4-3-33,3 4 1,2-7-20,0 3 1,7 2 136,2-6 0,-1-1-22,2-4 1,-1 0-150,5-1 275,1 1 0,-1 0-87,0 0 42,0 0 0,0 1 46,1 3 1,-6-1-73,1 7 1,-3-7 50,3 1 1,3-1-37,-4 2 1,-1-4 129,1 3 1,-1 3-121,2-3 0,1 5 356,-6-4-219,6 6 1,-8-4 243,6 7 39,-6 0-264,10 0-22,-5 7 0,2 1-18,-1 6 1,-6 0-23,2 0 20,3 1 1,-2-1-118,4 0 1,-4 0 66,-6 0 1,5 1-8,-1-1 0,1 0-63,-5 0 1,0 0 111,0 1-89,0-1 1,0 0 62,0 0-813,-6-6 765,4 5 0,2-18 0,8 4 0</inkml:trace>
  <inkml:trace contextRef="#ctx0" brushRef="#br0">15327 4720 8558,'-8'0'-98,"-3"1"172,6 4 0,-1 3-79,1 6 0,2 2 123,-6 3 1,6-2 21,-2 7 0,-1-2-3,1 2 1,0 1-9,5-6 1,0 5-155,0-5 1,0 0 276,0-5-342,0 0 0,6-6 42,4-3 1,3-5 65,1-5 0,2-9-214,2-10 1,3-7 104,3-3 0,1 1-138,-6 5 1,-2 1 111,-7 3 1,-4-1 101,-6 6 1,0 0-51,0 5 0,-1 1 117,-4 4 1,-3 2-113,-6 7 1,-5 2 80,0 3-1,-7 3 32,3 6 0,2-2-54,2-2 1,8 3-221,2-4 0,6-1 135,-2 1 1,5-5-295,5 0 1,3-2 92,6-2 0,6-6 89,4-4 1,-2-4 198,2-5 0,-1 3 0,6-3 0,-5 5 0,-1 5 0,-4-3 0,5 8 0,-7-1 26,2 5 0,-3 0-72,-2 0 0,-4 6 492,-1 4 1,-6 4-157,2 5 0,1-2 57,-1 7 0,0-7 28,-5 2 1,0 2 112,0-2 1,-2 5-250,-2-6 0,0 3 33,-5-2 0,4-3-377,-4 3 152,-1-3 0,1-7-453,-1 0 319,7-5 0,-3 0-177,6-8 1,1-11-116,4-8 1,3-4-280,6-2 0,2 1 150,3 0 0,-3-1 208,3 1 1,-3 6 269,-2 3 1,-2 3-90,-2 2 0,3 6 495,-4 3 1,-1 3-198,1 2 0,-4 0 99,5 0 1,-7 7 64,2 2 0,-4 4 171,-1 1 0,0 5 14,0 0 1,0 5-114,0-5 1,0 4-375,0-4 1,0 5 124,0-5 1,0 0-262,0-5 98,0 0 0,2-4-1559,2-1 1556,4-6 0,7-3 0,-1-7 0</inkml:trace>
  <inkml:trace contextRef="#ctx0" brushRef="#br0">16692 4535 8415,'-6'-8'-418,"4"-4"-53,-3 2 1,-2 2 856,-3-1 0,1 4-39,-6-5 1,3 7-385,-12-1 0,0 4 137,-4 4 1,-1 6-112,1 9 0,0-2 84,-1 7 0,5-2 40,1 2 1,10-2-65,-1-3 1,9-4-6,0 4 0,4-3-170,1-2 1,6-1 34,4-3 1,4-4-39,5-6 0,-2 5 135,7-1 0,-5 1-75,5-5 0,-2 0 58,1 0 1,-2 0-16,-7 0 1,-1 2 15,-4 2 1,-2 0 5,-7 5 134,0 1 0,-8 4-123,-7 0 1,0 5-109,-9 0 0,0 0 109,-4-5 0,4 0-348,0 0 1,7-1 104,-2-3 1,3 1-664,2-7 898,6 1 0,2-5 0,6-6 0,0-2 0</inkml:trace>
  <inkml:trace contextRef="#ctx0" brushRef="#br0">16422 4876 8415,'20'-5'0,"4"1"0,3-6-463,1 6 0,6-8 322,-1 3 1,2 1 440,-2-1 1,-3-1-184,3-4 1,-3 0-125,-2 0 1,-1-5-22,-3 0 1,-4 0 85,-5 4 0,-3 1-327,-2 0 293,2 0 0,-10 0-282,3-1 0,-5 6 73,-5-1 0,-3 7 54,-6-2 1,0 4 0,-1 1 1,1 0 39,0 0 1,0 6 257,0 4 1,-1 2-88,1 3 0,0-1 248,0 0 0,4 5-85,1 0 0,6 5 18,-2-5 0,3 1-60,2-1 1,0-3-155,0 3 0,0-3-21,0-2 1,5-5-274,0 1 1,6-7-229,-2 2 0,9-4 223,1-1 0,0-1-217,-5-4 1,-5 2 467,1-7 0,-1 1 0,5-12 0,1-1 0</inkml:trace>
  <inkml:trace contextRef="#ctx0" brushRef="#br0">16948 4563 8330,'6'-14'-1708,"2"2"1954,6 2 0,-4 5 125,-1 10 0,-5 3 235,0 6 1,3 2-344,-3 3 1,1 2-172,-5 2 1,0 4-26,0-3 0,-5-2 80,1 2 0,-6-5-152,5 4 0,-1-5 124,1 1 1,4-8-252,-4-2-52,3-6-447,2 4 444,0-20 1,2 2-173,3-13 0,3 5-53,6-4 1,0-1 120,0-5 0,1 3 109,-1 2 1,0-1-11,0 6 1,2 1 270,3 9 0,-3 2-75,3 7 1,-4 0 270,0 0 1,-3 7 4,-2 2 0,-4 5 2,-6 5 0,0 2-159,0 3 0,-1 1-48,-4-6 1,3 0-178,-3-5 1,4 0 111,1 0 0,1-1-588,4-3 1,0-4 577,9-6 0,4-6 0,10-2 0</inkml:trace>
  <inkml:trace contextRef="#ctx0" brushRef="#br0">17545 4336 8312,'8'-14'139,"-2"6"451,-6 2-490,0 6 1,-6 1 104,-3 4 1,-4 3-328,-1 6 1,-1 2 88,1 3 0,2-3-101,2 3 1,-1 1 103,6-1 0,1 2-90,4-3 1,0-2 71,0 3 1,0-3-76,0-2 0,4 0 94,1 1 0,5-1 26,-6 0 0,1 0 32,-5 1 1,5-6-33,0 1 1,-1 1 136,-4 8 1,-1-4-101,-4 4 0,0-3-1,-9-2 0,3 1-16,-8-1 1,2 0 7,-2 0 1,3-1-144,-3-4 1,-2-2 51,2-7-364,0 0 262,5 0 1,6-2-444,4-3 347,2-3 1,8-4 128,4 2 0,4-1 55,5 6 0,-3 1-38,3 4 0,3 0 220,2 0 0,-2 0-124,1 0 0,1 0 144,4 0 0,-4 0-40,0 0 0,0-2 106,4-3 1,0-2-12,1-8 1,-1 1 39,1 0 0,-1-5-86,1 0 0,-3-5-35,-2 5 0,-3-1-147,-7 1 1,-1 3 131,-4-3 0,-3-1-253,-6 1 1,-1 0 64,-4 4 1,-4 3-48,-10 2 1,1-2 66,-5 2 0,0 4 38,0 1 0,1 4 58,3 1 0,8 0 170,-4 0 1,4 3 118,-3 6 0,5 1-102,-1 9 1,5 3 111,-4 1 0,6 0-35,-2 0 0,2-1 8,-2 2 0,4 3-52,-4-3 1,5-4-52,5-1 0,2-3-31,8-2 1,5 0-29,4 0 1,4-4-301,6-1 1,7-5 109,6 0 0,5-2-844,-5-2 0,6-5 82,-6 0 671,0-12 1,-4 8-1,0-12 1</inkml:trace>
  <inkml:trace contextRef="#ctx0" brushRef="#br0">11545 6540 16588,'-9'0'-283,"-1"0"1,6 0 271,-6 0 0,7 6 652,-2 3 0,4 4-476,1 1 1,0 0-85,0 1 0,7-6-442,8 1 1,5-3 259,9 3 1,7-4 112,7-6 1,12-1-19,11-4 1,4-5 24,1-8 0,0-5-171,0-5 0,-32 12 0,1-1-4,3 0 0,-1 1 0,0-1 1,0 0 10,1 3 0,-1 0 0,29-13 275,-14 3 1,-8 4-66,-11 6 0,-8 4-1127,-6 1 106,-7 6-734,-2-4 1573,-9 7 1,-6 7-1,0 1 1</inkml:trace>
  <inkml:trace contextRef="#ctx0" brushRef="#br0">12654 6255 10716,'19'0'0,"0"0"0,0 0-183,-5 0 0,5 0 226,0 0 1,0 0 82,-5 0 1,5 7 24,0 2 1,-1 4 68,-9 1 1,2 0 12,-6 0 0,0 7-227,-5 3 1,-13 9 230,-6 5 1,-12 7-95,-7 3 0,-5 12-528,-4 1 0,19-26 0,0 0 422,-2 3 0,-1 0 1,-9 4-1,-1 1 1,1 4-1,0-1 1</inkml:trace>
  <inkml:trace contextRef="#ctx0" brushRef="#br0">13550 5957 10929,'6'14'69,"-3"5"195,7 0 1,-5 4 7,4-4 1,-4 8 5,4 2 1,-4 5 12,5 9 1,-3 11-40,3 3 0,-2 11-17,-3 3 1,-4 1-428,2-31 1,-1-1 0,-1 36 276,-1 4 0,0-1-289,0 2 0,0-12 92,0-12 1,2-8-60,3-11 0,-2-5-122,6-9 1,-5-3-599,0-7-188,-2-6 744,-2-2 1,0-17-405,0-3 1,0-10 553,0 0 0,0-9-465,0-5 1,0-4 649,0-6 0,6-2 0,2-7 0</inkml:trace>
  <inkml:trace contextRef="#ctx0" brushRef="#br0">13934 5701 8324,'14'-14'0,"-4"1"-413,-1 3 1,5 4 206,5 6 0,6 0 478,-1 0 1,9 0-102,5 0 1,8-1-109,1-4 0,7-2 56,-2-2 0,-1-4-9,1 4 0,-6 1-37,1-1 0,-3 4 10,-1-5 0,0 7-103,-1-2 1,1 4 103,0 1 0,-1 0-108,1 0 0,-7 1 92,-3 4 1,-4 1-173,-5 4 0,1 7 129,-6-2 0,0 3-104,-5 1 0,-4 2 108,-1 3 0,-4 1-2,4-6 1,-6 5 132,2-5 0,-2 1-137,2-1 0,-3-3 158,2 3 0,-2-2-129,-2 2 0,0-1 161,0 5 0,0-4-63,0 5 1,0 0 49,0 4 1,0 7-91,0 3 0,0 9 20,0 5 1,0 5 1,0 5 1,0-4-195,0 4 0,0 1 226,0-2 0,0 3-52,0-3 0,0 4 153,0 6 0,0-6-79,0-4 0,0-7-219,0-2 0,0-11 41,0 2 1,0-8-95,0 3 0,0-7 38,0 2 1,0-4 111,0-5 1,0 1-912,0-6 575,0 0 1,-5-5-255,0 0 1,-6-6 115,2-3 1,-4 1-472,-1-1 0,-7 1-43,-2-1 924,-4-3 0,-8 10 0,-1-4 0</inkml:trace>
  <inkml:trace contextRef="#ctx0" brushRef="#br0">13863 7535 8421,'-14'0'-8,"-1"0"1097,1 0-629,6 0 0,8 0 135,10 0 0,9 4-32,4 1 1,7 0-203,8-5 0,10 0 178,18 0 1,13-6-503,-32 2 1,1-2-1,-1-2 1,1-1 197,-3 0 1,0-1 0,1-3-1,-1 1-70,-2-1 0,0 2 0,-1 1 0,1 1-86,2 1 1,0 2 0,34-7 149,-8 8 1,-8-1-413,-11 1 1,-4 4 30,-10-4 1,-8 8-619,-7 2-658,-5 6 1,-4-3 603,-9 6 1,-4 0 823,-1 0 0,-6 1 0,-2-1 0</inkml:trace>
  <inkml:trace contextRef="#ctx0" brushRef="#br0">16393 5985 8495,'-14'0'-429,"5"0"620,-1 0-30,1 0 1,-5 6-196,-1 4 0,3 4 136,2 5 1,-2 2-33,2 2 0,-2 6 42,-3-1 1,6 2 41,-1 8 0,7 0 9,-2 5 1,4-1 111,1 1 0,6 4-29,4 1 1,4-7-100,5-8 0,-2-5 12,7-4 1,-2-5 8,2-9 0,3-4 44,-4-6 1,9-13-25,1-6 1,11-8 57,-1-6 1,-2-8-152,-3-6 0,-6-7-150,1 2 1,-5-3-188,-4-2 1,-4 5 292,-5 0 0,-6 6-39,1-2 0,-7 4 43,1 1 0,-2 6-155,-2-1 0,-6 1 121,-4-1 0,-7-1-102,-2 6 1,-6 1 146,1 8 0,-3 5 141,-1 10 1,-1 3-220,1 6 1,-2 6 42,-3 3 1,4 12-179,1 7 1,1 1 105,8 4 0,0 2-391,5-2 0,6-1 160,3-9 1,3 3-333,2-7 0,2-1 61,3-3 1,3-6 145,6 1 1,0-7 395,0 2 1,2 1-130,3-1 1,-3 4 113,3-4 1,-3 4-103,-2-4 0,0 6 497,0-1 0,-1 2-199,-4 2 0,3 5 465,-8 0 0,7 5-118,-1-5 1,-2 6 59,1-1 0,1 3-140,4 1 0,0 1-19,0-1 0,1-4 38,-1-1 0,0 0-142,0 0 0,0-1-31,1-3 1,4-8-66,0 4 0,-5-6-199,-5 1 0,1 1 41,4-7 0,-5 1-302,1-5-33,-7 0 178,3 0-1649,-6 0 1291,0-6 1,0 3-2708,0-7 3152,0 7 0,-6-3 0,-2 6 0</inkml:trace>
  <inkml:trace contextRef="#ctx0" brushRef="#br0">16536 6767 6515,'0'14'1004,"0"0"-555,0 1 1,0 0-142,0 4 1,-2 4-19,-3 5 1,4 0-71,-4 1 0,2-1 34,-2 1 1,2-1-82,-7 1 0,7-6-109,-1 1 1,0-5 79,0 5 1,1-5-194,-7 4 1,2-1-39,-1 2 0,-4 3 125,4-3 0,-9 7-18,-1 2 1,-1 7 33,1-2 0,-3 8-32,-7 1 0,-1 5 8,-3-5 0,-3 6-19,-7-6 0,-4-1 10,-1-8 0,-1 1-128,2-6 1,4 5 67,1-5 0,0-1 84,9-8 1,-1 1 59,0-6 0,4 0-68,-3-5 0,2 0 46,-3 1 0,3-1 12,-7 0 1,0-5 25,-5 1 0,5-5 19,1 4 0,3-6-133,-4 2 1,7-3-84,-2-2 0,7 0 77,3 0 0,4-2-106,-5-3 1,5-3 114,-5-6 0,7 0-153,-2 0 1,-1-5 62,1 0 1,-5-6 105,5 1 1,-2-3-12,2-1 1,-1-1 10,-4 1 1,-1-7-16,6-3 1,-2-3-12,2-2 0,2-6-233,-7-3 1,7-9 15,-2-6 1,8 4 92,1 2 0,6 7 63,-6 2 0,7 11 181,-2-2 0,4 10 72,1 0 0,-5 9-123,0 5 91,1 3-136,4 2 1,-2 6 103,-3 3 4,4 4 178,-6 1-227,7 0-133,0 0 0,-1 6 71,-4 4 1,-3 9-66,-6 4 1,-2 9 44,-3 1 0,3 6-257,-3-1 1,-1 2 67,1-2 0,5-3-362,4-7 0,2-6-1156,-1-3 1224,3-9 0,6-6-5,0-8 1,6-11 486,3-8 0,4-11 0,1-3 0,0 2 0,1-6 0,-1 4 0</inkml:trace>
  <inkml:trace contextRef="#ctx0" brushRef="#br0">14716 7066 8319,'6'-15'-462,"2"-4"323,6 0 1,7 0 908,2 5 1,9 2-217,1 2 1,11 4-106,-1 6 0,3 0-544,-3 0 1,-2 6-1000,-3 4 1094,9 2 0,-3 9 0,13 1 0</inkml:trace>
  <inkml:trace contextRef="#ctx0" brushRef="#br0">13891 5886 7975,'-14'0'276,"6"0"1,0 0 199,3 0-484,4 0-356,-5 0-139,12 0 1,2-2 131,6-3 371,6 4 0,-4-12 0,5 5 0</inkml:trace>
  <inkml:trace contextRef="#ctx0" brushRef="#br0">14247 5857 7504,'0'8'-1227,"0"-2"992,0-6 0,1 0 235,4 0 0,9 0 0,8 0 0</inkml:trace>
  <inkml:trace contextRef="#ctx0" brushRef="#br0">14588 5857 7989,'14'8'-513,"0"-3"0,0-4 192,1-1 0,1 0 163,2 0 1,3 0 211,3 0 0,1-4-120,-6-1 0,6-1 21,-1 1 0,-2 3 56,2-2 1,-7 2 5,2 2 1,-8 0-7,-1 0 96,-7 0 1,3 6-78,-6 4 0,0 2-29,0 3 1,-2-6-115,-2 1 113,2-1 0,-17 5 0,3 0 0</inkml:trace>
  <inkml:trace contextRef="#ctx0" brushRef="#br0">14090 6170 8157,'-22'0'-273,"3"0"0,3 2-2,2 2 0,1 4 17,4 6 1,3 1 257,6-1 0,-7 0 0,-1 0 0</inkml:trace>
  <inkml:trace contextRef="#ctx0" brushRef="#br0">14033 6298 6569,'15'-6'452,"-1"2"-451,0-5 1,5 4-64,0-4 0,6 4-279,-1-5 0,3 7-113,1-1 454,1 2 0,-1-4 0,0-2 0</inkml:trace>
  <inkml:trace contextRef="#ctx0" brushRef="#br0">14460 6241 7638,'0'8'-280,"6"3"26,4-6 0,2-1 141,3-4 1,-1 0-93,0 0 0,0-4 132,0-1 0,2-6 73,3 1 0,-3-2 0,4-2 0</inkml:trace>
  <inkml:trace contextRef="#ctx0" brushRef="#br0">14929 6241 8314,'8'-8'-669,"-2"2"669,-6 6 0,-6 6 0,-2 2 0</inkml:trace>
  <inkml:trace contextRef="#ctx0" brushRef="#br0">13948 6554 8071,'-9'8'0,"-1"-4"-658,7 4 402,-3-6 0,7 6 560,4-3 1,3-4-247,6 4 0,2-4-442,3-1 1,-2 0 142,7 0 0,-2 0 241,2 0 0,3-6 0,-5-2 0</inkml:trace>
  <inkml:trace contextRef="#ctx0" brushRef="#br0">14232 6568 8071,'8'0'-221,"-1"0"1,-6-2 550,4-2 0,3 2-55,6-3 1,2-1-321,3 1 1,-3-1 48,3 1 1,3 4-572,1-4 1,-1 3 135,2 2 0,-6 0-319,1 0 750,-4 0 0,6 7 0,1 1 0</inkml:trace>
  <inkml:trace contextRef="#ctx0" brushRef="#br0">14730 6525 6206,'8'-6'725,"5"4"0,-6-9-742,8 7 0,-1-3 35,0 3 1,0 2-149,1-3 0,-1-1 8,0 1 235,0 0 1,0 5-76,1 0-20,-1-6-144,0 5 142,0-6 1,-4 7-17,-1 0 0,-6 7 0,4 0 0</inkml:trace>
  <inkml:trace contextRef="#ctx0" brushRef="#br0">13962 6867 8139,'-14'0'465,"0"0"-464,6 0-1,-5 0-51,12 0 0,1 0 56,9 0 1,5 1-285,5 4 1,3-4-85,7 4 363,-1-3 0,7-2 0,1 0 0</inkml:trace>
  <inkml:trace contextRef="#ctx0" brushRef="#br0">14403 6838 7672,'8'0'368,"5"0"-135,-4 0 0,-1 0-524,1 0 0,2 0 99,8 0 0,-3 0-72,3 0 0,-1 0 62,1 0 0,-2 0-94,7 0 0,-1 0 222,6 0 1,-6 0 73,1 0 0,-2 0 34,2 0 0,1-1-96,-6-4 0,2 3 186,-2-3 0,-4-1 68,4 1 271,-3 1 0,-2-1-65,1 0 0,-6 0-7,1 5 1,-6 0-257,6 0 34,-7 0 1,5 0-812,-3 0 413,-4 0-332,6 7 561,-7 1 0,-7 6 0,-1 0 0</inkml:trace>
  <inkml:trace contextRef="#ctx0" brushRef="#br0">13976 7165 8059,'-7'0'-1061,"0"0"614,20 0 1,-4 0 490,10 0 1,-3 0 12,-2 0-57,1 0 0,5 6 0,2 2 0</inkml:trace>
  <inkml:trace contextRef="#ctx0" brushRef="#br0">14360 7208 8059,'10'-2'-272,"-1"-3"1,2 2 106,8-6 1,-3 1 124,3-2 0,2-1 29,-2 7 1,6-3-245,-1 3 1,2 2 65,3-3 1,-1 4 8,1 1 1,1 0 206,3 0 1,-2 0-63,7 0 1,-6 0 80,1 0 1,-4 0-117,-6 0 1,4 1 205,-3 4 0,-4-3-105,-1 2 0,-3-2 60,-2-2 1,1-2-67,-1-2 1,-5 0-235,1-5 209,-1-1 0,5-4 0,1 0 0</inkml:trace>
  <inkml:trace contextRef="#ctx0" brushRef="#br0">11559 7520 8434,'-9'-12'-1231,"0"2"128,5 4 1857,-2 6 1,8 8-234,2 6 1,1 2-19,9 8 1,-1 6 119,11 8 0,7 3-193,12 1 1,6 1-122,8 0 0,1 6-26,-27-24 1,0 2 0,26 28-390,0 2 1,-1-2 409,-3-3 0,3-3-295,6-6 0,-4-7 26,4-3 1,-5-4-101,-5-5 0,-3-4-371,-6-6 1,-7 0 247,-3 1 1,-9-3-628,-5-2 1,-3-2 401,-2-4-1737,-6-2 1825,-2 4 0,-6-12-589,0-3 954,-6-4 1,-2-8-1,-6-1 1</inkml:trace>
  <inkml:trace contextRef="#ctx0" brushRef="#br0">12526 8118 8271,'14'12'-415,"1"-2"0,-1 1 822,0-7 1,2 6-10,3-5 0,-3 4-175,3-4 1,-4 1-22,0-1 1,0-2 96,4 7 0,-3-6-76,3 6 1,2-5 5,-2 4 1,6 1-80,-1 4 0,2 0-5,3 0 1,-1 0-190,1 1 0,-7-3 144,-3-2 0,-3 2-65,-2-2 119,-6 2-151,4 3 54,-10-1 1,-2-1-134,-9-4 1,-9 2-47,-1-6 1,-8 4-176,-1-4 1,-2 6-223,-8-1 1,2-3 226,-2 3 1,-2-1-323,7 6 0,-6-6 223,1 1 0,-3-1-466,-2 5 857,7-6 0,-12-1 0,4-7 0</inkml:trace>
  <inkml:trace contextRef="#ctx0" brushRef="#br0">13450 8644 8175,'-4'-23'0,"-1"5"610,0 2-90,5 8-123,0 2 0,0 9-153,0 6 0,0 2 128,0 13 1,5 0-70,0 4 1,-1 7-74,-4 3 0,5 3-8,0 1 1,1 3 51,-1 2 1,-3 0-173,2 10 0,-2 3-172,-2 11 1,0 0 87,0 1 1,5 0 18,-1 4 0,1-8-181,-5 3 0,5-14-47,0 0 1,-1-10-70,-4 1 0,5-11 28,0-3 0,0-11-159,-5-4-129,0-9 0,0-6 191,0-8 1,-2-12-681,-3-12 0,4-9 411,-4-10 1,-1 1-323,1-6 920,-6 0 0,6-5 0,-9 0 0,-4 0 0</inkml:trace>
  <inkml:trace contextRef="#ctx0" brushRef="#br0">13635 8544 8172,'21'0'0,"-1"0"-542,4 0 0,1 0 169,-6 0 1,5 0 875,-5 0 1,5 0-160,-5 0 0,4 0 107,-4 0 0,5 0-80,-5 0 1,1 0-149,-1 0 0,-1 0-55,5 0 0,0 0 23,0 0 1,3 0-194,-8 0 1,3 0 157,-2 0 0,-2 0-232,7 0 1,-7 6 51,2 4 1,-3-2-7,-2 1 1,-4 2-30,-1 8 1,-4-1-40,5 5 0,-7 1 159,1 4 1,0 2-44,0 4 1,-2-3 72,3 7 0,-4 0-64,-1 5 0,5-1 144,0 1 1,-1 11-72,-4 3 0,5 9-211,0 0 0,4 2 32,-4-1 1,5-4 82,-6-6 1,6-2-398,-5-3 0,4-8 174,-4-6 1,4-5-284,-4 5 1,0-6 179,-5 1 0,0-3-280,0-2 0,-7-1 174,-2-3 1,-5 1-189,-5-6 616,-3 0 0,-13-5 0,-1 1 0</inkml:trace>
  <inkml:trace contextRef="#ctx0" brushRef="#br0">13621 10023 8074,'10'0'102,"-1"0"0,5 0-91,5 0 1,6 1 728,-1 4 1,3-4-208,1 4 0,1-3-340,-1-2 1,5-7 40,1-2 0,5-4-443,-1-1 1,9-5 161,6 0 47,8 0 0,-9-1 0,4-2 0</inkml:trace>
  <inkml:trace contextRef="#ctx0" brushRef="#br0">15327 8629 8558,'-6'0'271,"4"8"-109,-2 6 1,4 7 14</inkml:trace>
  <inkml:trace contextRef="#ctx0" brushRef="#br0">13863 8757 8298,'-10'13'-24,"1"-4"0,4 9 29,-4-4 1,4 10 0,-5 1 368,-1 7 1,2-1-255,-5 7 0,3 0-249,-8 5 0,-2-5-61,2-1 1,0-3 125,5 4 1,0-8-75,-1-2 1,3-6 124,2-8 1,2-6-465,4-3 1,4-5 476,0-5 0,6-15 0,8-10 0</inkml:trace>
  <inkml:trace contextRef="#ctx0" brushRef="#br0">13948 8942 8298,'0'19'-599,"0"0"1,-2 2 598,-2-2 0,-4 3 0,-6 6 0,-1 7 0,1 3 0,-5 3 0,0 1 0,-4 0 0,4-5 0,1-2 0,9-6 0,-2-7-1,6-3-2,0-10 1,8-4-1,7-10 1,-1-6-240,10-13 1,3-6 7,2-12 1,-2-1 233,2 0 0,-5 7 0,5 3 0,-2 5 0,1 4 0,-2 5 0,-7 9 16,0 4 129,-6 6 0,-1 2 85,-7 2 0,0 11 240,0 8 1,-7 4-139,-2 2 0,-9 5-74,-1 4 0,-1-1-138,1 0 1,3 0 90,-3 1 1,3-2-263,2-3 1,2-4-88,2-1 0,-1-6-386,6-8 323,1 1 0,5-7-83,4-4 0,3-8-191,6-6 0,5-10 162,0-9 1,6 1 312,-1-6 0,-2 3 0,2-2 0,-1 7 0,6-2 0,-7 14-91,-3 0 1,-3 9-213,-2 0 482,0 4 0,-6 7-79,-3 3 0,-4 10 452,-1 5 0,-6 3-168,-3 1 1,-6 2 65,-4 3 0,2-1-114,-7 6 1,5 0-383,-4 5 1,5-1 9,-1 1 0,3-7-249,2-3 1,2-4-560,2-6 844,4-2 0,0-13 0,-2-2 0</inkml:trace>
  <inkml:trace contextRef="#ctx0" brushRef="#br0">15356 8729 8099,'-13'-14'0,"3"-1"0,-2-4-293,2 1 0,2-3 175,-1 2 0,1 3 404,-1-3 1,-2 4 91,6 0-48,-6 1-232,3 6 1,-5 3-15,4 10 1,-4 5-117,4 9 0,-4 4 102,-1 10 1,0-1-93,-1 6 0,1-6 67,0 1 0,6-5-75,3-4 1,-1-4-46,1-5 33,0-1 1,7-2 17,3-2 0,3-4 0,6-6 1,0 0-122,0 0 1,1-6 85,-1-4 1,5-7-165,0-2 0,6-1 105,-1 1 1,-2-3-22,1-7 0,-5 5 97,1 1 1,-3 5-1,-2-1 1,-5 8 156,1 2 1,-7 7-115,2 2 0,-4 10 285,-1 13 1,-4 7-118,-1 13 1,-6 3 85,1 6 1,2 2-29,-1 12 1,6-6 166,-2 2 1,3 4-208,2-4 0,2 1-114,3-16 0,1-6-3,3-8 0,4-9-180,-3-5 0,-2-9-43,1-6 0,-1-4 79,1-4 0,4-6-102,-4-9 0,3-5 1,-3-9 1,2-1-385,-6-4 1,4-3 72,-4 3 0,1 1-28,-1-1 0,-3 7 514,2-2 0,-2 3 0,-2 1 0,0 1 0,0-1 0,0 6 0,0-1 0,0 7 0,0-2 0,0 3-20,6 2 0,-3 6 381,7 3 0,-5 5 162,4 5 1,-6 4-132,2 10 0,-3 3 3,-2 7 0,0-1-84,0 1 1,0 1-47,0 3 0,0-3-122,0 3 0,0-9 105,0-5 0,0-4-402,0 0 1,1-8-85,4-2 1,-2-5-75,7-5 0,-6-4 26,6-10 0,-2-3-137,1-6 1,4-1 29,-4 1 1,-1-1 54,2 1 1,-2-1 4,1 1 0,2 6-245,-6 3 718,6 3 107,-9 8-40,4 2 0,-6 14 9,0 6 0,0 2 175,0 7 1,0-4-108,0 5 1,1-5-28,4 5 0,-3-2-194,2 2 1,-2 1 98,-2-6 1,5 0-549,0-5 1,1-1 43,-1-4 0,-2-3-593,6-6 652,-6 0 1,8-1-26,-6-4 0,6-3 281,-1-6 0,-2 0-55,1 0 0,1-1 322,4 1 0,-5 5-164,1-1 1,-1 1 141,5-6 0,1 1-18,-1 0 0,-1 0-34,-4 0 1,2-2-91,-6-3 0,4 3 2,-4-3 1,0 8-135,-5 2 1,-2-1 53,-3-4 1,-2 4-96,-8 1 1,1 6 55,0-2 1,0 3 105,-1 2 1,1 2 39,0 3 0,0 3 182,0 6 1,4 2-144,1 3 1,5 3 93,0 6 1,2 2-21,2 3 1,0-7-95,0 2 0,6-4-336,4-1 0,3-2 135,1-7 0,6-6-571,4-3 1,4-4 194,6-1 0,0-11-302,4-3 755,-3-10 0,0-4 0,1-8 0</inkml:trace>
  <inkml:trace contextRef="#ctx0" brushRef="#br0">16237 8757 8084,'-14'0'-1,"0"3"15,-1 7 0,1 1 91,0 13 1,0-5 436,0 4 0,1-1-109,3 2 1,-1 1-578,7-6 0,-1 0 118,5-4 0,2-8-100,2-2 1,4 2-33,6-3 1,1 1-58,-1-5 0,0 0 79,0 0-44,0 0 0,-1 2 71,-3 2 0,1-1 47,-7 7 1,1-1 141,-5 6 1,-6-1-69,-4 0 1,-2 5 80,-3 0 1,-4 5-15,1-5 0,-6 0-29,5-5 1,-5 0-371,5 0 0,0-6 122,5-3 0,0-4-358,0-1 0,6-3 556,3-6 0,3-7 0,2-12 0</inkml:trace>
  <inkml:trace contextRef="#ctx0" brushRef="#br0">16251 8942 8083,'22'-16'-124,"-3"-3"0,2 4 93,-2-4 1,1-2 313,-1 2 0,-3 0-178,3 5 1,-3 0-317,-2 0 90,0-1 0,-4 3-551,-1 2 188,-6-2 127,4 10 0,-14-4 357,-2 6 0,-4 0 0,-1 0 0</inkml:trace>
  <inkml:trace contextRef="#ctx0" brushRef="#br0">16351 8715 8083,'-8'0'-61,"0"1"101,3 4 0,4 8 312,-4 6 1,3 6-64,2-1 1,0 2-66,0 3 1,0 4 10,0 0 0,0 2-261,0-2 0,0-1-59,0 6 0,0-7-140,0 2 1,5-7-336,0-3 1,0-10 122,-5 1 62,6-9 1,0-2 109,4-12 1,-2-7-426,-4-13 690,-2-5 0,11-3 0,-6-5 0</inkml:trace>
  <inkml:trace contextRef="#ctx0" brushRef="#br0">16450 8544 8083,'10'-8'-180,"-1"3"1,-6 5 119,2 5 0,2 9 454,-3 10 0,1 3-149,-5 1 0,0 1-373,0-1 0,-2-4 147,-2 0 1,2-2 152,-3 1-120,4-2 89,1-7-199,0-6 0,1-2 63,4-6 1,-2-1-106,7-4 1,-1 3 112,5-2 1,2-3-2,3 3 1,-8-1 42,3 5 1,-4 2 1,-1 2 0,3 4 219,-8 6 0,1 5-66,-5 0 1,0 2 114,0-2 1,-5-3-53,1 3 1,-8-4-280,3 0 0,1-1-130,-1 0 1,-1 0-274,-4 0 0,1 1-85,4-1-144,-4 0-754,5 0 921,0-6 0,4-3 471,8-10 0,4-9 0,6-8 0</inkml:trace>
  <inkml:trace contextRef="#ctx0" brushRef="#br0">16792 8729 8083,'7'14'399,"0"5"-106,-7 0 1,0 6-15,0-1 1,-2 3 84,-3 1 0,4-1-117,-4-3 0,4-2-21,1-3 1,1-8 20,4 3 0,-2-9-289,7 0 0,-6-4 96,6-1 0,-1-6-278,5-4 0,-1-9 84,-3-4 1,2-4-67,-2-2 1,-2 1 37,1 0 1,-4 1-26,4 3 1,-6-1 109,2 6 0,-3 0 16,-2 5 0,-2 1 121,-3 4 0,2-3-90,-6 8 0,-1-1 61,-4 5 0,-5 6 4,0 4 1,-4 7-2,4 2 1,-5 6-66,5-1 1,-3-2-110,8 2 0,-4-7-207,9 2 1,2-3-167,3-2-46,2 0 0,8-6 173,4-3 0,3-5 392,1-5 0,6-9 0,2-8 0</inkml:trace>
  <inkml:trace contextRef="#ctx0" brushRef="#br0">17005 8629 8056,'14'0'0,"0"11"-11,1 4 1,-8 8 343,-2 1 0,-3 3 358,-2 1 0,0-1-241,0-3 0,0 1-218,0-6 0,0 2-211,0-2 0,-5-8 361,0 3-314,1-3 40,-3-3 1,6-3-656,-4-10 0,3-9 5,2-10 0,2-3-150,3-1 1,1-2 103,3-4 1,4-2 180,-3-7 0,4 7 426,5 3 0,-2 0-117,7 4 1,-5-1 239,4 11 0,1 2-114,5 8 0,-6 2 692,1 7 0,-7 0-128,2 0 1,-8 11 19,-1 3 0,-7 12-369,2 2 1,-8 2 8,-2 8 1,-6-2-916,1 2 1,-7 3 425,-2-3 0,-2-3-836,2-2 1073,-3-3 0,-12 5 0,-3 1 0</inkml:trace>
  <inkml:trace contextRef="#ctx0" brushRef="#br0">16194 9525 8174,'0'14'-163,"0"7"-100,0 2 0,0 6 968,0 4-431,0 3 1,-1 13 144,-4 3 1,-1 9-137,-4 0 0,-7 5 0,3-4 0,-5 0 76,0-5 0,1-1-220,-5 1 0,-3 5 110,-7-1 1,3 1-281,-3-5 1,-3 3-328,-2-3 1,-2 3 106,2-8 0,-9 2 92,0-2 1,-9 6 86,26-31 1,-1-2 0,-4 4 0,-1-1-42,-4-3 0,-1-2 0,-30 13 8,5-8 0,1-10 20,3-4 1,1-8 29,4-10 1,-6-12 23,-4-13 0,30 9 0,0-2-21,-1-5 1,0-3 0,2-1 0,3-3-229,1-3 1,2-2-1,3 0 1,2-2 228,0-3 1,3-2-1,-1-5 1,3-1-190,0-2 0,2-1 1,3 4-1,2 1 321,2 7 0,3 1 0,-7-34-91,6 14 0,3 4 363,6 15 1,0 5-179,0 14 1,0 4 405,0 6-507,0 6 329,0 1 0,0 9-456,0 3 1,0 9 560,0 10 1,-7 4-350,-2 5 1,-4 0-144,-1 10 1,-7-2 31,-2 11 0,-6 2-157,-4 8 0,3-4-57,-3 4 0,4-9-6,6 0 1,2-14-28,7-1 1,1-13-1149,4-6 926,3-3 1,7-14-230,4-7 0,3-14 319,6-10 0,7-8 331,2-16 0,-2 8 0,-1-11 0</inkml:trace>
  <inkml:trace contextRef="#ctx0" brushRef="#br0">14417 10065 8025,'37'-42'-427,"-1"1"355,-3 3 1,-1 9 840,6 10 0,1 5-256,8 5 0,4 4-768,6 10 1,0 7-96,0 7 1,0 13 0,-1-2 0</inkml:trace>
  <inkml:trace contextRef="#ctx0" brushRef="#br0">16479 9909 8235,'-8'14'-84,"3"0"0,-1 12 143,1 2 1,0 5 62,5 0 0,0 4-13,0 5 0,0-1-77,0-3 1,2 0-108,3-9 1,-2 1-271,6-11 1,2-2-124,8-8 0,-3-2 218,3-7 0,-3-7 14,-2-2 0,0-10 132,1-5 0,-1-7 104,0-2 0,0-5 0,0 4 0,-4-3 0,-1 3 0,-4 1 62,5 5 1,-6 6-44,6 3 1,-7 3 156,2 2 1,1 4-100,-1 1 0,1 6 19,-1-2 29,-4 3-307,6 2 182,-7 0 0,0 7 0,0 0 0</inkml:trace>
  <inkml:trace contextRef="#ctx0" brushRef="#br0">16621 10108 7789,'14'1'1019,"0"4"1,5 9-728,0 10 0,7 0-16,-3 4 1,-1-1-1,2 11 1,0 0-31,4 5 0,5 4-184,1 0 1,-1-4-427,-5-5 0,5-11 277,1 1 0,10-9-121,-2 0 1,4-3 45,-3-2 1,-2-1-408,-3-4 0,-5 4 216,-9-4 0,-4 4-404,-5 1 1,-3-4 756,-2-1 0,-4 7 0,-6 6 0</inkml:trace>
  <inkml:trace contextRef="#ctx0" brushRef="#br0">16550 9895 8197,'-14'0'15,"-1"6"-86,1 3 1,5 4-161,-1 1 0,7 0 322,-2 1 0,4-1 300,1 0 0,1-1-102,4-4 1,9 2-151,10-6 1,11-2-167,7-8 0,3-2 122,7-8 1,-2 1-1144,2 0 870,-3 0 1,-6-1 0,0 1 0</inkml:trace>
  <inkml:trace contextRef="#ctx0" brushRef="#br0">4180 9170 8363,'-7'0'-857,"0"6"1117,7 3 0,2 4-114,3 1 0,-2 5 145,6 0 1,1 5-58,4-5 1,2 4-44,3-4 1,0 0 61,9-4 0,-1-1-100,11 0 0,1-4-23,9-1 0,-4-6 58,3 2 1,-2 1-108,-3-1 1,1 1 71,0-1 1,-6-3 8,1 2 0,2-2 41,7-2 0,5 0 109,10 0 0,3 0-380,6 0 1,-3-2 235,3-2 1,-13 0-229,9-5 0,1 6 117,7-2 1,-32 3 0,0 1-101,-3-2 0,0 1 1,3 1-1,0 1 10,32-5 0,0 3-114,-9 2 1,10 0 94,0 0 1,-36-2 0,0 0-36,1-1 0,-1 1 0,37-3 54,-6 5 0,-4 0 7,-1 0 1,-4 2 164,4 2 1,5-2-98,5 3 0,0 1 109,-5-1 0,-2 1-66,-2-1 1,1-4-26,-7 4 0,12-3-58,-2-2 1,8 0-8,-3 0 0,-2 0 16,-8 0 1,4-2-9,-4-3 0,5 4-94,5-4 0,-5 2 81,0-2 0,4 4 116,-9-4 0,0 3-107,-9 2 0,0 0 148,0 0 0,6 2-40,3 3 0,4-4-21,1 4 1,-3 1 1,-6-1 0,-1 0 11,-9-5 1,4 0 14,0 0 1,8 0-34,2 0 1,3 0 29,3 0 1,-9 0-48,-6 0 0,-2 0-136,-8 0 0,1 0 96,-6 0 1,1 0-102,0 0 0,-7 0-57,-3 0 0,2 4-258,-2 1 0,-4 6-568,-6-1 0,-4-2 599,5 1 1,-7-1 360,2 1 0,3 4 0,0-5 0</inkml:trace>
  <inkml:trace contextRef="#ctx0" brushRef="#br0">6697 9710 9337,'-14'6'214,"4"2"-311,1 6 0,4 7 6,-4 2 1,5 4 494,0 2 0,-4 7-215,-2 7 0,-2 1-340,-3 8 0,-5 0 103,-4 5 1,-4-5-132,-5 0 0,3 5-650,-4 5 0,0-1 184,1-4 367,-7-6 1,10-9 0,-5-7 0</inkml:trace>
  <inkml:trace contextRef="#ctx0" brushRef="#br0">6270 10250 8492,'-12'21'-348,"2"2"1,-2 4 241,2 2 1,2 1 437,-1 3 1,6-2-64,-2 7 0,3-5 274,2 5 1,0-8-81,0-1 0,0-7-199,0-8 0,2-1-181,3-4 0,9-2 93,10-7 1,4-8-247,5-7 0,10-7-70,9-11 1,-1-3-120,1-7 0,-5-4-311,5-1 0,-4 1-980,4 4 1217,0 1 0,5-1 1,0 0-1</inkml:trace>
  <inkml:trace contextRef="#ctx0" brushRef="#br0">4920 11402 8295,'0'-15'0,"0"1"0,0 0 735,0 0-106,0-1 89,0 8-462,0 0 1,6 9-14,4 3 1,-1 10 44,5 14 0,-3 9-32,8 14 0,-3 6 0,-2 13 0,-4 5-198,-1 0 1,-1 0 190,2-5 0,2 0-104,-2 0 0,7-8-38,2-6 1,0-3 403,-5-12 1,0-4-968,1-14 1,-1-5-972,0-9 1,-6-9-1543,-3-15 2969,3-16 0,-7-14 0,6-5 0</inkml:trace>
  <inkml:trace contextRef="#ctx0" brushRef="#br0">5019 11359 8229,'15'0'0,"-1"0"0,11 5 313,3-1 0,4 6-22,-4-5 0,2 6-101,4-2 1,-4 5 58,3 5 1,-8-1-35,-1 5 0,-7 1 56,2 5 0,-5 5-32,-4 4 0,1 3-139,-6 2 0,-1 6 130,-4 3 1,-6 3-579,-3 2 1,-6 5 118,-4-1 1,2 1-519,-7-5 0,5 0 400,-4 0 1,5-8-291,-1-7 1,4-12 636,0-11 0,7-5 0,4-4 0,2-4 0</inkml:trace>
  <inkml:trace contextRef="#ctx0" brushRef="#br0">5588 11231 8394,'-6'-8'0,"4"0"0,-3 3 360,4 4 0,1-4-102,0 10 1,0 6 217,0 13 0,6 2-72,4 17 1,1 3 107,-2 11 1,4 6-378,-4 3 1,4 9 130,1 0 0,2 0-237,3-9 1,-3-8 87,3-5 0,-4-12-672,0 1 0,-1-10 342,0-4 1,-4-6-1110,-1-7 340,-6-1-40,3-6 447,-6-2 499,0-6-101,-6-6-227,-2-2 575,-6 0 162,0-5 137,6 12-229,2-6 40,6 7-58,0 0 0,11 0-89,3 0 1,5-4-15,0-1 0,3-6-16,6 1 0,6-7-522,-1-2 1,5-6 82,-5 1 335,0 4 0,2-7 0,1 5 0</inkml:trace>
  <inkml:trace contextRef="#ctx0" brushRef="#br0">6356 11231 8076,'6'-24'-305,"4"1"0,4-1 28,5-5 1,3-5 357,6-4 1,2-3 45,3-2 0,-4 4 51,-1 5 0,-1-2-542,-8 12 0,0-4-199,-5 9 221,1 0 342,-1 5 0,-6 6 0,-2-5 0,-6 5 0</inkml:trace>
  <inkml:trace contextRef="#ctx0" brushRef="#br0">6583 10705 8076,'-14'-8'-867,"6"2"1235,2 6 0,7 6-206,4 4 1,5 13 104,9 6 0,-4 15 178,4 3 0,-1 15-173,1 9 0,-11-31 0,-1 2-337,3 3 1,-1 0 0,0 3 0,-2-1 78,0-2 1,0 0 0,1 2 0,-1 1 72,0-3 1,0 0 0,0 1 0,0-1-68,0-4 1,0-1-1,3 33 96,-1-21 0,-6-14-870,2-10 176,3-9 286,-6-5 0,4-15-379,-6-14 0,-5-11 317,0-12 1,-6-16-203,2-8 0,1-2-573,-1-7 1129,-7 9 0,3-17 0,-6 13 0,0-1 0</inkml:trace>
  <inkml:trace contextRef="#ctx0" brushRef="#br0">6626 11046 8076,'0'21'-380,"0"2"0,1 4 190,4 2 0,-3 1 767,3 3 1,-4-2-226,-1 7 1,5 0-233,0 5 1,-1 0-206,-4-1 1,-1-1 91,-4-3 0,3-3-93,-2-7 1,2-6 48,2-3-526,0-9 1,0-13 562,0-16 0,6-16 0,2-15 0</inkml:trace>
  <inkml:trace contextRef="#ctx0" brushRef="#br0">6768 11075 8111,'14'30'-216,"1"3"0,-1-2 339,0 7 0,0-6 440,0 1 1,1-3-694,-1-2 1,5-4 45,0 0 0,0-8-373,-5-2 323,0 0 0,0-12 134,1 2 0,-1-8 0,0-4 0</inkml:trace>
  <inkml:trace contextRef="#ctx0" brushRef="#br0">6953 10904 8111,'14'-6'0,"0"3"-180,1-7 0,4-4-304,-1-5 1,6-5 850,-5 5 1,6-6-95,-1 1 1,1 2-206,-1-2 1,1 7-16,-6-2 0,0 5-233,-5 4 1,-4 4-114,-1 6 0,-5 3-142,0 7 0,-2 6 435,-2 12 0,-6 7 0,-2 1 0</inkml:trace>
  <inkml:trace contextRef="#ctx0" brushRef="#br0">7138 11203 8111,'0'6'17,"0"-6"1,6-2 64,4-7 0,-3-2-67,3-8 0,-1 3 163,6-3 0,-1 2-362,0-2 1,-1 3 104,-4-3 0,4 3-361,-4 2 213,-2 6 54,-1 2 0,-6 17 80,0 3 0,0 14-109,0 1 1,-6 7 186,-4-3 0,-1 5-60,2-5 1,-2 1 234,6-6 0,-5-6 38,6-3-93,-1-3-27,5-8-60,0-2-36,6-25 0,-3 8-147,7-13 1,-1 2 37,5 3 1,-4 0 54,-1 5 0,-1 0-21,2 0-23,2 0 115,-10-1 71,4 7 124,-6 2 1,0 8 5,0 2 1,0 4 166,0 7 0,0 0 58,0 4 1,-4-1-120,-1 5 0,-1-1 31,1 2 1,3 1-81,-2-6 0,2 5-163,2-5 1,2-5-36,2-4 1,4-7-261,6 2 0,-4-4 5,-1-1 1,6-3-191,3-6 0,3-2-298,-2-13 1,-3 0 253,3-4 1,-3-1 429,-2 1 0,-6-1 0,-2 1 0</inkml:trace>
  <inkml:trace contextRef="#ctx0" brushRef="#br0">7052 10961 8111,'-12'6'-371,"2"4"0,4 2 713,6 3 0,0 7-26,0 6 1,0 2-128,0 8 0,2 0 16,2 5 0,-1 1 81,7 3 1,-5 2-90,4 3 0,-4 4 58,4-4 1,-1 0-125,2-5 0,2-1-150,-2-13 0,3-1 184,1-9 0,0-4-132,0-9 1,0-4 231,1-6 0,4-1-110,0-4 0,6-8 16,-1-6 1,4-8-30,5-1 0,-1 0-284,6-6 0,0 3-193,4-2 0,-4 3-228,0-4 1,-6 9-13,1 1 1,-8 6-369,-1-6 0,-7 6 943,2-1 0,3-3 0,0 0 0</inkml:trace>
  <inkml:trace contextRef="#ctx0" brushRef="#br0">7692 10890 8100,'10'-8'-33,"-1"-6"0,1-1 54,4-4 1,5-3 279,0-1 1,6 1-66,-1-2 1,-1 0-157,6-4 0,-4 1 97,8 3 1,2-1-96,-2 6 1,0 2 133,-4 7 0,-5 4-255,-1 6 1,-5 1-5,1 4 0,-5 5 96,-5 9 1,-1 4 22,-3 10 0,-3-1 13,2 6 0,-2-6-148,-2 1 1,0-3 83,0-2 1,-5-4-105,0 0 1,-6-9 87,2 0 1,-4-3-212,-1-7 1,-2 0-44,-3-5 1,2 0-45,-7 0 1,5-11-341,-4-4 0,4-4 230,-5 0 0,5-4 35,-5-10 0,7 1 364,-2-6 0,-3-6 0,0-7 0</inkml:trace>
  <inkml:trace contextRef="#ctx0" brushRef="#br0">7834 10392 7816,'13'8'373,"-3"6"0,1 7 182,-7 7 0,6 5-187,-5 1 1,-1 7-118,-4 1 0,0-1-150,0 2 1,0 3 84,0-8 1,0 4 79,0-8 1,0-1-1126,0-5 1,0-6 197,0-3-999,0-3 1170,7-8 1,-4-10 87,6-12 0,-1-6 402,2-9 0,2-6 0,-4-1 0</inkml:trace>
  <inkml:trace contextRef="#ctx0" brushRef="#br0">8147 10335 8100,'14'0'0,"1"2"-362,-1 3 0,0 4 596,0 10 0,-4 3 910,-1 7 1,-6-1-1014,2 1 0,1-1 29,-1 0 1,0-6-472,-5-3 243,6-3 1,-3-3-176,7-4 1,-2-4 115,1-10 0,4-4-54,-4-10 0,4 2-129,1-7 0,0 0-128,1-4 0,-6 6 425,1 3 1,-2 3-285,1 2 884,4 6-460,-5 1 1,-1 14 90,-2 2 0,-3 10-62,-2 5 0,0 9 285,0 5 1,-2 3-166,-3 2 1,-2-1-112,-8 1 0,0 6-496,-4 3 0,0-1 203,-10 1 1,4-2-208,-8 2 1,-4-3 125,-1-6 1,-3-5 94,-1 0 0,5-11-26,4 1 1,3-10 260,2-4 0,6-2 106,3-7 0,8 0 124,1-5 1,7-2-81,-2-2 0,10-4-54,5-7 0,8-7-144,6-6 0,9-4 84,5-10 0,8 2-191,1-7 0,1 3-72,-5 1 0,-1 5-77,1 0 1,-7 8-167,-3 2 1,-9 1-179,-5 8 0,-3 1-774,-2 9 455,0-4 548,-6 12 1,-3 1 297,-10 9 0,-3 4 0,-6 7 0,0 2 0</inkml:trace>
  <inkml:trace contextRef="#ctx0" brushRef="#br0">8304 10733 8100,'9'16'131,"1"3"1,-6 10 293,6 8 0,-5 8 84,4 7 1,-4 2-95,4 12 0,-1-6 155,2 2 1,2-4-330,-2-1 1,-2 0-184,1 0 0,-1-1 77,1 1 1,3-8-408,-8-6 1,6-4-59,-6-10 0,1-4-934,-5-11 749,0 1 0,0-11 168,0-8 1,-5-6-782,1-14 0,-7-6 1128,1-8 0,-2-3 0,-3-1 0</inkml:trace>
  <inkml:trace contextRef="#ctx0" brushRef="#br0">8261 11117 8100,'0'22'0,"-5"0"-96,0-3 0,-1-1 117,1 5 0,-2 1 429,-8 5 0,-1 1-212,-2 3 0,0-3-409,-6 3 1,2 2-482,-1-2 0,-3-1 109,7-9 543,7-2 0,-7-13 0,3-2 0</inkml:trace>
  <inkml:trace contextRef="#ctx0" brushRef="#br0">8360 11231 8100,'29'0'0,"-1"0"0,1 0 904,-1 0 0,5 0-319,1 0 0,7 2-175,1 2 0,6-1-364,4 7 0,3-5-46,-3 4 0,4 1 0,0 4 0</inkml:trace>
  <inkml:trace contextRef="#ctx0" brushRef="#br0">9469 2076 8049,'0'-27'8,"0"3"1,0 4 256,0 5 0,0 1 200,0 0 1,7 0 285,2-1 1,10 1-351,5 0 0,-2-7-169,2-2 0,-1-9-279,6-1 1,-1-6 149,1 1 0,-4 1-648,3-1 0,-4 2 333,5-2 0,-3 3-220,-7 7 0,0 6-122,-4 3 0,-8 3-1171,-2 2 1219,-3 6 1,-10 2 505,-6 6 0,-7 6 0,-7 2 0</inkml:trace>
  <inkml:trace contextRef="#ctx0" brushRef="#br0">9683 1550 8244,'-7'22'0,"6"9"-395,-4-2 266,4 2 1,1 4 766,0 3 0,1 5-156,4 4 0,-2 0-274,6 10 0,1 2-102,4 7 0,0-1 0,1-4 1,-1-2 87,0 2 1,-4-8-294,-1-6 1,-1-6 53,1-8 1,2-1-37,-6-13 0,0-5 193,-5-5 56,0-5-110,0 2 0,0-8 30,0-2 0,-5-9-95,0-6 1,-1-6-44,1 1 1,2-3-362,-6-1 0,6-5-11,-2-1 0,-1-3-176,1 3 0,0 1 81,5 5 1,0-5 34,0-1 1,0-3 481,0 3 0,6-11 0,2 0 0</inkml:trace>
  <inkml:trace contextRef="#ctx0" brushRef="#br0">9896 1692 8244,'13'8'0,"-4"6"0,4 2 409,-4 7 0,-1 3-69,2 7 1,-7 2-144,1 2 1,-2 9-60,-2-3 1,0 7-154,0-2 1,2-1 12,2-4 1,-2-7-264,3-3 0,-2-4-157,2-5 199,-4-4-193,6-6 0,-7-7 152,0-7 1,0-8 7,0-11 0,0-10 120,0-9 1,1-9-14,4-5 1,-2-3 131,6-2 0,1 0-165,4 0 1,7 5 209,2 0 0,4 8-101,2 1 0,-1 7 407,1 7 0,-7 9-122,-3 5 1,1 7 317,-1 8 0,0 8-143,-5 7 0,1 5 14,-1 9 0,-6-1-176,-4 0 1,3 7 107,-3 3 1,1 3-432,-5 2 0,-5 4 85,1 1 1,-7 4-488,1-5 1,-2-1 248,-3-8 0,1-5-410,0-9 0,0-1 178,-1-8 0,1 0-3,0-10 0,-2 0 486,-3-5 0,3-2 0,-3-2 0,-1-4 0,1-7 0,6 0 0,9-4 0,-3 3-23,3-3 1,0 3 118,9 2 0,3-7 183,6-2 0,2 1-66,3-2 1,-2 0-73,7-4 1,-7-1-85,2 1 0,2-1-119,-2 1 0,-5 4-278,-4 1 0,-2 4 340,1-5 0,-3 0 0,-6-4 0</inkml:trace>
  <inkml:trace contextRef="#ctx0" brushRef="#br0">10152 1365 8244,'0'20'0,"0"-1"-65,0 10 1,5 1 122,-1 8 1,1 7 468,-5-2 0,5 11-179,0 3 0,-1 0-468,-4 4 0,0 5 73,0 6 0,0-1 76,0 4 1,0-10-326,0-8 1,0-8 292,0-11 1,5-10-188,0-9 1,1-9-74,-1-5 1,-2-7-218,7-7 1,-6-9 76,6-15 403,-1 3 0,-1-17 0,-2 2 0</inkml:trace>
  <inkml:trace contextRef="#ctx0" brushRef="#br0">10251 1777 8244,'15'-6'-731,"-1"-4"511,0-9 1,7-4 563,2-11 1,10-7-42,5-6 0,8-7-646,2 2 1,-1 3 238,-4 2 0,-9 9-228,-5 5 0,-7 4-32,-8 6 0,0 2-117,1 7 481,-7 6 0,-2-5 0,-6 5 0</inkml:trace>
  <inkml:trace contextRef="#ctx0" brushRef="#br0">10578 1407 8244,'2'13'-566,"3"-3"1,-4 7 282,4-3 1,-2 5 710,2 0 1,-3 3-38,2 7 0,-2 1-413,-2 3 1,0-2-55,0 7 1,0-1 186,0 1 1,0-4-255,0-5 1,0 2 76,0-2 0,5-4-219,-1-11 188,7-6 0,-7-3-209,5-10 0,-4-9-124,4-10 430,-6-3 0,10-7 0,-5-3 0</inkml:trace>
  <inkml:trace contextRef="#ctx0" brushRef="#br0">10749 1336 8244,'10'2'-340,"-1"3"0,-4 9 1,3 10 1294,-2 2-519,5 9 0,-9 2-71,2 5 1,3 6-168,-3-1 1,1 7 7,-5-2 1,5 3 7,0 2 0,4 0-443,-4 0 0,4-5 69,-4 0 0,5-13-48,-6-1 0,1-8 14,-5-6 1,0-3-112,0-7-121,0-6 281,0-2 1,-2-8-193,-2-2 0,-4-11 172,-6-8 0,-1-4-119,1-2 0,0-5 150,0-4 0,-1 1 46,1 0 0,5 3 64,-1-4 0,7 8-140,-2 2 0,4 6 414,1 8-114,0-1 587,0 1-487,0 6 0,1 4 101,4 8 1,-3 4-53,2 6 1,-2 2-16,-2 3 0,0-1-121,0 5 0,-2 6 34,-2 4 0,-4 2-160,-6-2 1,1-3 69,3 3 0,-2-3-168,2-2 1,2-5 115,-1-4-341,6-10 189,-3-3 0,6-14-64,0-6 1,1-8-393,4-11 1,3-8 227,6-7 1,5 0-185,0 0 0,5 4 247,-5-4 1,6 4 275,-1 2 0,-2 4 0,1 0 0,-4 6-24,5-1 0,0 3 101,4 2 0,-6 10 98,-3 4 1,-3 9 617,-2 1 1,-1 8-350,-4 6 1,-2 9 146,-7 4 1,0 6-122,0 4 1,-7 3-361,-2 7 0,-5-5 74,-5 0 0,3 0-448,-3 4 0,3-4 109,2 0 1,0-11-114,-1 1 1,3-13-1219,2-1 1067,-2-9 0,10-1-737,-3-8 1156,-3-4 0,7-19 0,-5-3 0</inkml:trace>
  <inkml:trace contextRef="#ctx0" brushRef="#br0">10905 1848 8244,'7'14'-661,"1"2"462,6 3 1,2-3 534,3 3 0,-4 3-61,4 2 1,-3-4-664,-2-1 0,1-3 60,-1-2 328,0 0 0,7-6 0,1-1 0</inkml:trace>
  <inkml:trace contextRef="#ctx0" brushRef="#br0">11247 1493 8365,'15'-22'117,"4"3"0,-1 3 56,6 2 1,-6-1 338,6 1 0,-6 5-332,0-1 0,-2 2-215,-1-1 0,-1-2-152,0 6 0,-5 0 103,1 5 1,-7 2-117,2 3 0,-5 9 89,-5 10 1,-3 4-97,-6 5 0,-5 7 113,0 2 1,-2-2-179,3-12 1,6-6 88,-2-3 0,5-3 155,-1-2 1,4-4 137,6-1-164,0-6 200,0 4-173,6-7 0,2 0 431,6 0-213,1 0 1,-3 1-31,-2 4 1,1 3 130,-6 6 0,-1 2-72,-4 3 0,0 1 108,0 4 1,0 3-55,0-3 0,0-2-111,0 2 0,0-7 29,0 2 0,0-3-306,0-2 290,0-6-524,0 4 0,2-12 9,3 0 1,-4-7-165,4-12 1,1-4-23,-1-5 0,1 0 185,-1-1 1,-3-1-817,2-3 1156,-2 3 0,-8-11 0,-2 5 0</inkml:trace>
  <inkml:trace contextRef="#ctx0" brushRef="#br0">11375 1180 8258,'6'20'864,"0"3"-466,4 5 0,2 8 134,-2 7 0,3 8-83,1 10 1,2-1-372,2 7 0,0-6 168,6 5 0,-5-4 6,4 4 1,1-12-427,4-2 1,1-7 321,-1-8 1,-1-2-712,-3-6 0,1-9-302,-6-6 329,0 1 0,-6-12 93,-4 6 0,-3-7-75,-6-2 1,-6-8 68,-3-11 1,-6-3-275,-4-7 723,-3-5 0,-12-9 0,-3-8 0</inkml:trace>
  <inkml:trace contextRef="#ctx0" brushRef="#br0">11446 1123 8257,'9'14'178,"1"1"1,-2-1 686,1 0 0,4 5-275,-4 0 0,4 6-182,1-1 1,-4 3-223,-1 1 0,-4 1-134,4-1 1,-6 0-707,2 1 1,-3-2 417,-2-4 1,0 4-924,0-3 1,-2-2 1158,-3 2 0,-3-1 0,-6 6 0</inkml:trace>
  <inkml:trace contextRef="#ctx0" brushRef="#br0">9484 2488 8350,'-15'-6'42,"1"4"260,0-11-15,6 5 1,2-1 148,6-1 1,3 1-132,6-5 0,9-8 32,15-7 1,5-2-118,9-12 0,-1 2-129,6-11 1,-23 24 0,1-1-220,3-2 1,0 0 0,-1 5 0,-1 2-915,31-19 781,-10 10 1,-3 5-1,-6 7 1</inkml:trace>
  <inkml:trace contextRef="#ctx0" brushRef="#br0">10465 1848 8212,'9'-9'-664,"1"-1"0,5 1 631,9-6 1,5 0 376,4-4 1,-3-2-396,3-2-40,3-4 1,-7 11 48,-1-3 0,-1 3 42,-8 2 0,0 0 0,-5-1 0</inkml:trace>
  <inkml:trace contextRef="#ctx0" brushRef="#br0">9469 2616 11519,'-7'-14'-2109,"2"-1"2871,-3 7-562,6 2 1,-4 12 446,6 4 0,-2 9-282,-2 5 1,-6 10 19,-9 9 0,-4 11-331,-11 7 0,16-25 1,-2 1-103,-3-2 1,-1 1 0,0 5 0,-1 2 111,-1 1 1,0 2 0,-1 0-1,0 1-237,3 5 0,1 0 0,-1-2 1,-1-2 266,1-2 1,1-2 0,1-2 0,1-2 1,-22 27 1,2-6-65,8-9 1,1-4 175,9-10 0,7-3 92,6-7 1,9-4-126,1-1 0,12-4-23,12 5 0,8-7-139,1 2 0,11-4-77,-1-6 1,7 2-36,-2-6 0,5 0 100,0-5 1,7 0 0,1 0 1,1 4-528,-5 1 0,-7 6-194,-2-1 1,-6 1-63,-4-2 1,-8 2 264,-6-6 0,-7 4-189,2-4 1,-8 0-212,-1-5 891,-7 0 0,3-6 0,-6-2 0</inkml:trace>
  <inkml:trace contextRef="#ctx0" brushRef="#br0">9583 3838 8834,'14'15'-108,"2"-1"89,3 0 1,-1 0 12,5 1 0,-4-6 229,5 0 1,-5 1 434,5 4 0,-2 0-480,1 1 1,-2-1-81,-7 0 1,-6 7-104,-3 2 1,-5 6 155,-5 4 0,-9 5-546,-10 9 0,-7 1 263,-3 8 1,-4-2-195,5 8 0,-6-4 0,2-1 0</inkml:trace>
  <inkml:trace contextRef="#ctx0" brushRef="#br0">10323 3583 11003,'-15'-23'-854,"1"4"617,0 10 0,4 3 889,1 6-182,6 6 1,-10 8-56,4 10-327,-4 9 0,-8 11-220,-2 13 1,-4 6-273,-2 8 0,7-1 316,3-4 0,0-9 209,5-9 1,3-11-226,11-3 0,2-8-6,2-7 1,4-1-124,7-13 0,5-2 295,4-8 0,7-5-54,3-8 0,4-6-183,-5-9 1,6-5 91,-1-10 0,3 4 18,2-3 1,-7 3-11,-3 1 1,-9 8-389,-5 7 1,-3 1 135,-2 8 1,-6-5-100,-3 5 1,-5 5 165,-5 5 0,-5-1 48,-9-4 0,4 6 135,-4 3 1,-2 4 112,2 1 1,5 0 185,5 0 0,1 1-133,-2 4 1,4 9 366,6 10 0,1 9-211,4 5 0,8 9 377,6 5 0,6 1-136,-1 3 1,-2 0-414,2 10 1,-7-6 19,2 2 1,-8-4 86,-2-1 0,-5-2-551,0-3 1,-2-4 197,-2-10 1,-6-5-137,-4-9 0,-4-5 83,-5-10 0,-3-3 25,-7-6 0,6-11 176,-1-3 0,2-10-57,-2 1 1,-1-4 271,6-2 0,5 1-236,4 0 1,7-1 146,-2 1 1,5 4-124,5 0 1,8 7 171,6-2 0,6 8-146,-1 1 1,2 7 122,3-1 0,-1 2-121,1 2 1,-2 2 30,-4 2 1,3 4-61,-7 6 0,-5 7 49,-5 3 0,-6 2 128,2 3 0,-3 1-128,-2 3 0,-2-3 190,-3 3 0,4 0-104,-4-4 0,-1 1-106,1-11 1,0 0-103,5-5 1,0-5 115,0 1 1,2-8-475,3-2 0,3-8 200,6-11 0,0-10-454,0-9 1,5-4 245,0-6 1,2 2 461,-2-6 0,-4 0 0,6-5 0</inkml:trace>
  <inkml:trace contextRef="#ctx0" brushRef="#br0">10877 4037 8400,'8'-20'0,"5"3"-204,-4-7 0,4 0 136,1-4 0,6-5 647,4-1 0,3-4-157,1 5 0,6-3-402,-1 8 1,-2-4-530,-7 8 1,-3 4 94,-7 1-870,0 9 946,0 4 0,-7 12 338,-7 4 0,-13 9 0,-9 3 0</inkml:trace>
  <inkml:trace contextRef="#ctx0" brushRef="#br0">11048 3995 8400,'0'14'-661,"-7"0"479,6 0 0,-6-4 339,7-1 0,2 1 496,3 4 0,-4 0-333,4 1 1,-3 0-122,-2 4 1,-2-1 192,-3 5-421,4 1 257,-12 4-359,5 1 126,0-7 1,-3 3 161,6-6-458,1 0 384,4-5-478,0-6 226,0-1-89,0-7 226,6-7 1,2-5-325,6-7 240,7-7 111,-5 11-413,10-12 277,-4 11 1,7-5 22,-1 7-15,-6 0 49,5 6 194,-11-4-74,5 10 1,-9-3-12,-2 10 1,1 3 164,-6 6 1,-1 2-120,-4 3 1,-1 1 120,-4 4 1,-1 1-77,-4-6 1,-7 0-48,3-5 0,-4-1-47,4-3 1,-5 1-81,0-7 0,-5 0-214,5-9 1,-6-5 174,1-9-299,4 4 214,-7-19 0,7 9 182,-4-13 0,-9-12 0,3-9 0</inkml:trace>
  <inkml:trace contextRef="#ctx0" brushRef="#br0">10834 3583 8400,'8'0'0,"11"7"-63,0 8 1,8 0-125,6 9 0,8 6 603,7 8 1,5 9 606,0 6 0,-5 7-877,0 1 1,-1 1 68,-4-5 1,1-8-153,-11-7 1,1-7-41,-6-11 1,4-5-534,-4-10 1,4 2 179,-9-6 1,-2-2-401,-2-8 1,-3-4 61,-2-10 1,-6-3 209,-4-7 1,-2-4 273,-2 0 0,-8-2 184,-6 2 0,-7-3 0,-7-7 0</inkml:trace>
  <inkml:trace contextRef="#ctx0" brushRef="#br0">11488 3810 8400,'-8'0'0,"2"13"467,6 6 1,-1 12-6,-4 7 0,3 6-179,-2-1 1,0 8-147,0-9 1,0 4 102,-5-3 1,6-2-345,-2-3 0,-1-4 108,1-5 0,-4-7-308,4-3 0,-5-8-76,6-2 1,-6-7-329,5-2 1,-6-8-167,2-11 0,-4-3 78,-1-6 796,-7-7 0,-1-2 0,-6-5 0</inkml:trace>
  <inkml:trace contextRef="#ctx0" brushRef="#br0">10977 3611 8370,'14'-6'0,"2"4"-375,3-3 1,4-1 149,10 1 1,-3 1 155,4 4 1,-4 1 62,-2 4 6,0 3 0,1 6 0,-1 0 0</inkml:trace>
  <inkml:trace contextRef="#ctx0" brushRef="#br0">11417 3668 8370,'10'-14'-142,"-1"-1"187,1 1 0,9 0 159,0 0-6,6 0 0,-9-4-96,3 4 0,1-3 383,-1 7-498,0 4 1,-6 1 146,-4 10 0,2 3-250,-6 6 0,0 6 89,-5 4 0,-5 3 13,0 1 1,-4 1-220,4-1 1,-4-6 89,4-3 0,-5-3-118,6-2 224,-1 1-35,5-8 46,0 6 1,1-11 140,4 2 1,-2 3-125,7-3 0,-5 8 114,4-3 1,-6 4-17,2 1 1,1 6-60,-1 4 1,0 3 111,-5 1 0,0-4-89,0 0 0,0-7 86,0 2 0,0-3-76,0-2 1,1-6 11,4-3 1,-2-4-12,7-1 0,-1-8 26,5-6 1,1-5-325,-1-4 0,-5-9 97,1 4 0,-7-4-278,2 4 1,-4-1 150,-1 1 0,-1-1-236,-4 1 1,-3-1 156,-6 1 1,-7-1-240,-2 1 582,-4 0 0,-8-7 0,-1-1 0</inkml:trace>
  <inkml:trace contextRef="#ctx0" brushRef="#br0">11474 3398 8370,'-8'-8'-171,"8"3"264,10 10 1,2 4 347,3 10 0,5 3-178,4 7 1,4 4 126,5 0 1,5 7-32,10-2 0,-2 3-360,6 1 0,-2 7 58,2 3 0,1-1 116,-11 1 0,2-6-107,-10 1 0,5-7-8,-1-2 1,-2-12-601,2 3 0,-6-10 61,1 0 0,-9-3-616,-5-2-99,-4-6 797,-7-2 1,-9-12 17,-13-4 1,-12-9 380,-7-4 0,-13-11 0,2-2 0</inkml:trace>
  <inkml:trace contextRef="#ctx0" brushRef="#br0">11488 3142 8340,'7'-8'66,"-4"2"-33,6 6 0,6 0 254,4 0 0,6 6 470,-2 3 0,11 6-375,4 4 1,4 3-452,6 6 1,-4 2-887,3 3 655,-3 10 0,-1 8 0,0 5 0</inkml:trace>
  <inkml:trace contextRef="#ctx0" brushRef="#br0">7138 13946 7327,'-8'0'137,"2"7"375,6 2-96,6 10-253,-5 3-73,12 7 0,-10 1 50,7 3 0,-2-2-52,1 7 1,-1-6-183,-3 1 0,-4-3 84,4-1 0,-2-3-238,2-2 1,-3-3 66,2-7-215,-2-6-358,-2-2 316,0-6 186,0 0 252,0-13 0,0 4 0,0-12 0</inkml:trace>
  <inkml:trace contextRef="#ctx0" brushRef="#br0">7195 14088 8214,'14'-12'0,"0"2"0,0-2-636,0 2 359,7 4 321,1-7 0,7 10 150,-1-6 0,7 4-113,3-5 0,3 1-12,1-5 1,1-2-21,0-3 0,-1 3-2,1-3 1,-2 3-111,-3 2-60,3 0 191,-5 0 0,5 1 13,-3 4 1,8 4-43,-3 10 0,3 4-12,-4 10 0,1 3-12,0 7 0,-7 4-3,-3 0 0,-8-1-48,-1-9 1,-7 3-4,2-7 1,2-1 65,-2-3-14,0-7 5,-5 4 0,-4-9 128,-1 7-134,1-1 12,-3 6 0,5 4 9,-8-1 1,1 8-50,-5-3 0,0 4-77,0 2 0,-2-1-265,-2 1 0,1 1 129,-7 3 1,1-5-648,-6 1 876,-5-1 0,-2-6 0,-7 7 0</inkml:trace>
  <inkml:trace contextRef="#ctx0" brushRef="#br0">7266 14458 8108,'19'0'-352,"0"0"0,14 0 877,5 0 0,9 0-97,10 0 0,6 0-1785,4 0 1282,-4 0 142,0 0 1,-6-1 29,0-4 1,6-3-56,3-6 0,4 4-296,1 1 1,-6 4 253,-4-5 0,-2 7 0,-3-3 0</inkml:trace>
  <inkml:trace contextRef="#ctx0" brushRef="#br0">8716 14231 8108,'8'-8'-105,"4"-3"78,-2 6 0,4 0 132,5 5 0,3 0-111,7 0 1,1 0 85,3 0 1,-2-5-143,7 1 1,-6-7 167,1 1 0,-3-2-243,-1-3 0,-1 1-140,0 0 0,1 0 71,-1-1 1,-6 6 205,-3 0 0,-3-7 0,-2-6 0</inkml:trace>
  <inkml:trace contextRef="#ctx0" brushRef="#br0">9256 14017 8108,'8'8'14,"0"-1"153,-3-7 43,3 0 1,6 0-19,0 0 0,-1 1-58,-4 4 1,4-3-152,-4 2 121,4-2 47,1 4-28,0-4 1,-4 9-53,-1-6-94,-6 6 58,4-4 1,-7 12-107,0 0 1,-2 7 9,-3-3 0,-4 4-239,-10 2 0,-3-1 85,-7 1 0,3-3-42,2-2 0,-1-3-784,6-7 1041,0-6 0,5-2 0,-1-6 0</inkml:trace>
  <inkml:trace contextRef="#ctx0" brushRef="#br0">10095 13420 8108,'0'-9'-371,"0"-1"-46,0 7 0,2-3 321,2 6 680,-2 0-420,11 0 1,-6 6 11,8 4 1,-6 4 202,1 5-54,-1 3-197,5 6 0,-4 2 23,-1 4 1,-1 2-34,2 7 0,-2 4 17,-4 0 0,-2 5-36,3-4 0,-4 12-35,-1 1 0,0 3-816,0 2 878,0-6-46,0 3 0,0-4-97,0 2 122,0-2 8,0 10 1,0-4 16,0 6 0,0 0-275,0 0 1,0 0 283,0 0 1,0-3-42,0 3 1,-1 2-50,-2-33 1,1 1-1,1 0 1,0 0 9,-3 35 1,2 4 46,2-4 0,0 0-205,0-5-1403,0 6 1510,0-4 1,2-7-127,2-9 0,-2-9 46,3-1 0,-2-4-169,2-6 1,-4-7 440,4-6-883,-4-6 362,-1 2-59,0-12 0,0-8 478,0-10-98,0-8 0,0-11 0,0-7 0</inkml:trace>
  <inkml:trace contextRef="#ctx0" brushRef="#br0">10507 13164 8198,'15'-7'196,"-1"2"1,6 2 2,4-2 0,9 2-16,5-7 1,14 5 18,5-4-859,3 6 789,3-10 0,13 7-92,-34 1 0,1 0 0,3 0 1,0-1 51,-3 4 1,-1 0 0,0-3 0,-1 0-8,30 0 0,-5-1 11,0 1 1,-1 2 80,1-6 0,2 6-168,-6-2 171,6-3-68,-10 6 1,-2-4-191,-14 6-31,1 0 167,-13 0 0,0 0-77,-6 0 1,-7 2 58,2 2 1,-2 4-20,2 6 0,-8-4-8,4-1 1,-4 1 343,3 4 0,0 0-407,0 1 547,-6 5-461,5-4 1,-10 4-202,7-5 188,-7-1-43,3 0 1,-1 5-6,-1 0 0,1 6 17,-5-1 1,5 3-11,0 1 0,1 5-6,-1 1 1,-4 5-12,4-1 1,1 0-45,-1 5 52,6-10 45,-9 14 0,10-11 21,-2 7-56,-4 0 68,1 6 1,-3 3 2,1 9 0,4-2-181,-4 2 1,0-1 109,-5 2 1,0-3 3,0 2 0,-2 4 3,-2 1 1,2 4-150,-3 1 0,-1 5-190,1-1 1,1 0 99,4-9-1052,0 4 1322,0-6 1,0 9-17,0 3 1,4-4-182,1 4 1,4-1 200,-4 0 1,5-2-65,-6 3 0,6 1 13,-5-1 0,-1-5-210,-4-5 1,5-5 78,0 0 0,0-7-388,-5-2 230,0-13-48,6 9 1,-4-18-99,2 3 1,-4-3-132,-4-2 592,2-5 0,-4-3 0,6-6 0</inkml:trace>
  <inkml:trace contextRef="#ctx0" brushRef="#br0">10536 16207 7799,'-27'0'0,"3"0"0,8 0 366,7 0 149,6 0 1,8 1 83,9 4-221,16 3-210,0 6 0,14-4 133,3-1-95,10-6-210,8 4 1,1-9 183,1-3 1,-28 1-1,2-1-313,6-4 0,1-1 1,3 1-1,1 0 236,3-2 0,-1-1 1,-5 2-1,-2 1-59,-2-3 0,0 0 0,-1 1 0,1 0-260,2-1 0,0 0 0,-1-1 0,-2 1-272,-3 3 1,-1-1 0,31-14 175,-9 5 0,-16 2-1741,-9 8 2053,-5-4 0,-16 5 0,-3-6 0</inkml:trace>
  <inkml:trace contextRef="#ctx0" brushRef="#br0">8076 13861 8226,'-22'-9'-648,"3"-1"314,3 7 209,2-3 0,0 6 416,0 0 85,6 0-148,-5 0-59,5 6 1,-4 2-137,2 6 1,4-5 5,6 1 54,0-7 1,0 5-19,0-3 1,6-4 317,4 4-303,8-10-9,11 4 0,7-12 241,7 4-57,6 2-220,-5-5 1,10 10 53,-7-3 0,-4 4-42,-5 1 0,-8 0-144,-2 0 0,-1 1 128,-8 4 1,5-2-353,-5 7 214,0-1 78,-5 5 25,0-6 0,-6 0-88,-3-3 51,-4-3 155,-1 4 245,0-6 278,0 0 0,0 6-944,0 4 155,0 9-3,0 9 1,-1 4-60,-4 6 1,3-2 9,-2 2 1,-3 1-208,3-6 0,-1 5 24,5-4 0,0-6-113,0-4 0,0-7 101,0 2 0,5-8-227,-1-1 616,1-7 0,-11 3 0,-2-6 0</inkml:trace>
  <inkml:trace contextRef="#ctx0" brushRef="#br0">6526 13292 8406,'-19'0'-445,"0"0"0,-1 0-129,1 0 753,3 0 1,-4-4 340,5-1 1,1 2-286,0 7 0,-5 1-109,0 9 0,-6-1-162,1 11 157,-3 6-85,5 6 0,-5 7-156,4-1-485,2 1 633,-6 0 0,11-2-75,-3-3 0,4 1 73,0-6 1,1 7-44,0-2 1,4 9 32,1 5 0,4 5-129,-4 5 0,6-1 179,-2 10-1463,3-3 1455,2-26 0,0 0 0,0 34 38,0-34 0,0 1-69,3-2 0,1 0 1,-1 4-1,2 0 133,1-4 0,2-1-46,-2 2 1,2 0-1,13 30 51,2 4 0,7-8 16,8-2 0,2-6-143,-15-28 1,2-2-1,20 22 60,5-4 0,-6-11-186,1-3-80,4-11 239,-7-2 1,5-7-483,-6 0 169,0-6-48,-1-2 0,-4-6-122,0 0 0,-3 5 52,-2 0 0,-1 0 85,-13-5 0,-5 0-161,-5 0 1,-7 0 975,-2 0-540,-7-7 0,-19-1 0,-4-6 0</inkml:trace>
  <inkml:trace contextRef="#ctx0" brushRef="#br0">6654 15340 7396,'22'0'1548,"5"0"-1225,-5 6 1,8-5-180,4 4 60,-4-3-99,17-2 1,-14 0-49,10 0 1,-10 0 47,0 0 1,-4 1-194,-6 4 0,-2-3 122,-7 2 10,0 4 0,-6 0 33,-3 6 16,-3 7-45,-9 1 1,-2 6-164,-10 1-52,-3 6 9,-13 7 1,-1 3-33,-7 2 1,2-3 33,3-1 1,0-2-292,10-3 0,4-10-30,14-9 477,4-3 0,6-2 0,0 0 0</inkml:trace>
  <inkml:trace contextRef="#ctx0" brushRef="#br0">7223 15212 8461,'0'14'-76,"0"0"0,0 2 108,0 3-3,0-3 244,6 10-52,-4-3 1,9 5 42,-6 0-170,6 1-25,-10-1 1,10 1-141,-6-1 0,5-4 44,-6 0 0,3-7-539,-3 2 238,-2-3-86,4-2 1,-6-8-137,0-6 258,0-6 0,0-15 292,-6-1 0,-2-6 0,-6-1 0</inkml:trace>
  <inkml:trace contextRef="#ctx0" brushRef="#br0">7251 15368 8461,'2'-19'-160,"3"0"1,4 0-156,10 5 1,5 0 868,9-1-138,3-5-120,13 4 1,4-6-245,8 3-1255,-9 3 1292,10-11 1,-12 12 61,7-4 0,-1 9 82,-4 5 0,3 4-96,-3 1 0,7 6 10,-3 4 0,-2 2-143,-11 2 0,-2 2 11,-3 3-131,-3-3 217,-13 11 0,-3-5-72,-10 6 69,-3 1-81,-6 6 0,-1-1-104,-4 4 1,-4 2-23,-10-7 0,0 5 272,-10-5 0,2-5-430,-10-4 1,-3-6-50,-7 0 1,1-3 70,-6-6 1,4-1 48,-4-3 0,0-4-130,-5 4 0,-4-2-203,-1 2 1,-4-3 528,4 2 0,7-2 0,7-2 0,12 2 0,8 2 240,5 4 0,16 6 374,2 1 0,6-3 20,9-2-157,6 2-205,12-10 1,4 4-60,6-6-105,0 0-199,17-12 0,-11 1-266,3-13 0,-4 0 196,-5-4 161,-3 6 0,-7-5 0,1 6 0,-1 4 0,1 4 0</inkml:trace>
  <inkml:trace contextRef="#ctx0" brushRef="#br0">7337 15340 8461,'8'6'-180,"3"3"-105,-7 10 0,8 3 376,-3 7 0,2 4 370,-1 0 1,2 5-362,-2-5 0,1 0-72,-2-4 1,4-2-745,-4-4 334,4-8 234,1-3 1,0-10-780,1 3 927,-1-10 0,0-16 0,0-9 0</inkml:trace>
  <inkml:trace contextRef="#ctx0" brushRef="#br0">7721 15368 8461,'6'20'-188,"0"-2"-47,4 6 0,2-5 421,-2 4 0,3-5 446,1 1 0,-5-4-474,1 0 1,-2-1-741,1 0-430,4-6 509,-5-2 309,6-6 0,-5-8 194,1-6 0,-1-6 0,6-9 0</inkml:trace>
  <inkml:trace contextRef="#ctx0" brushRef="#br0">7962 15254 8461,'0'8'0,"5"9"-195,0-2 0,6 2 570,-3-3 1,1 1 566,1-1 0,1 0-536,8 0 1,-3-1-370,3-4 1,-2 2-439,2-6 200,-3 0 189,4-5 1,-1 1-1120,0 4 605,-6-3 342,-1 4 1,-5-4 183,2 2 0,4 4 0,-5 6 0</inkml:trace>
  <inkml:trace contextRef="#ctx0" brushRef="#br0">8446 15453 9838,'-14'-14'-747,"-4"0"270,4 0 1,-3 4 241,7 1 1366,4 5-362,-7-2-310,12 6-330,-6 0 46,1 0-329,4 0 308,9 0 1,8 0 54,14 0 0,3 0 356,5 0-81,14 0-661,26-6 1,-34 0 0,1-1 203,6-2 1,0-1-517,0 1 0,-1-1 481,-5 0 0,-1 0 0,9-1 0,0 0-89,1-3 1,-1-1 0,2-1-1,1 1 16,2 0 1,-1 1 0,-7-1 0,-3 0-344,-5 5 1,-1 1 0,32-8-58,-5 7 198,-4 4 34,-12 6 1,-2 0-613,-7 0 316,-5 6 635,-3 2-90,-12 6 0,-3 4 0,-9-4 0,-4-3 0</inkml:trace>
  <inkml:trace contextRef="#ctx0" brushRef="#br0">9882 15140 7991,'14'0'-187,"0"0"0,7 0 319,2 0 1,4-4 254,2-1 1,-1 0-259,1 5 1,-3 0-92,-2 0 0,1 0 45,-6 0 26,0 0-8,-4 7 1,-8 0-53,-2 8 0,-5-1 80,-5 0 0,-2 7-158,-8 2 1,-5 4 3,-4 2 1,-3-1-107,-1 1 0,-2-6-299,-3 1 1,3-7 53,-4 2 1,9-5-154,1-4 1,12-4 227,-2-6 0,4-1 301,1-4 0,-4-16 0,5-9 0</inkml:trace>
  <inkml:trace contextRef="#ctx0" brushRef="#br0">9939 15155 8476,'28'0'0,"-4"0"-728,-1 0 407,1 0 232,-2 12 1,-1-2 529,-7 9-306,0 3-86,0 0 1,1 0-78,-1-3 0,-5 2 30,1-2 1,-7 0-211,2-5 1,-4-5-36,-1 1-18,0-7 0,0 2-208,0-10 271,0-3 198,0-6 0,-6-7 0,-2-1 0</inkml:trace>
  <inkml:trace contextRef="#ctx0" brushRef="#br0">10180 15069 8400,'29'-14'-388,"-1"0"311,7 6 111,8-5 1,10 6 27,14-8 0,10-4-443,-32 10 1,0-1 0,2-1 0,-1-1 465,-3 2 0,0 1 0,5-4 1,0 0-4,-1 1 0,1 1 0,5 0 1,1 1-8,3 0 0,0 1 0,-2 1 0,-1 1 32,-6-1 0,-1 1 1,1 1-1,0 0 2,-3 1 1,0 0-1,2 1 1,-1 2-116,-3 1 1,0 2-45,2-1 0,-2 0 429,17 0 0,0 3-366,-22 6-85,-3 1-7,-13 17 0,-8-5-50,-9 6 0,-7 6-94,-7-1 0,-10 6-148,-19-1 1,-8-2 67,-15 2 1,-9-1-124,33-18 1,-2 0 0,-1-1 0,0-2 241,2-1 1,0-1 0,-38 13 94,5-4 0,30-12 0,0-1 86,-1-2 0,-2-2 28,-3-2 1,0 0-22,0 3 0,0-1 1,4-5-1,0-1 112,2 3 0,1-1 1,-33 0 257,7-2 1,3 0-134,6 0 0,8 0-6,6 0 1,9 0 82,10 0 0,8 0-137,7 0 0,7 0-54,2 0 0,13 1-404,10 4 133,17-4-34,-2 6 0,15-15-88,-5-6 1,6-2 69,-2-8 1,-2 0 195,2-4 0,-9 0 0,4-1 0,4 1 0,3-1 0</inkml:trace>
  <inkml:trace contextRef="#ctx0" brushRef="#br0">11005 15112 8519,'0'-14'-574,"-5"0"-190,0-1 0,-4 6 671,4-1 0,-4-1 650,4-8 1,-6 2-274,2-7 0,1-4-154,-2-5 0,1-11 230,-6 1 0,1-16-146,0-2 0,0-9-565,0-5 0,-5-1 374,9 33 1,1 0 0,-4 2 0,0-1-62,1-5 1,1-1 0,-3-2 0,1-1 54,-1-3 0,-1-1 0,1 1 0,0 0-418,0 0 0,0-1 1,0 0-1,1-2 393,1-4 0,0-1 0,-2 2 1,1-2-26,1-6 1,0-1 0,2 4-1,1-1-130,2-7 0,0-1-1218,2 4 1,2-1 1378,5-3 1,3 0-1,-2 7 1,2 1-12,1-1 1,2 2 0,-2 5-1,0 1-159,-1 0 0,0 0 0,1 4 0,1 1 156,-3 3 1,1 2-1,3 4 1,1 2 28,0 0 0,1 0 1,2 4-1,0-1-28,7-35 1,0 7 438,-5 15 0,-6 16-316,-3 8 2591,3 10-2662,-7-1 490,6 12 1,-7 3-858,0 10 930,-7-4-601,-1 12 0,-6 0-8,0 6 1,0 6 30,0-1 0,-2 2-5,-3 3 0,3 6 13,-3 2 0,2 1 126,-2 5 1,1-2-20,-5 11-1217,-1-6 983,-5 16 1,1-7-380,0 16 237,-1-3 178,15-29 1,0-1 0,-10 27-216,0-3 1,7-16-323,-2-9 598,3-5 0,4-7 0,2-6 0,4-6 0</inkml:trace>
  <inkml:trace contextRef="#ctx0" brushRef="#br0">10721 11814 12652,'42'-8'479,"1"3"-271,0 4-26,-1 1 1,7 0-110,3 0 0,-3 1 45,-1 4 0,-4 8-195,-1 6 1,-1 6 4,1-1 0,0 2 0,-1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15057 3156 7940,'-8'-14'1983,"8"-5"-1246,10 0-246,2 0-326,9 5 1,-4-7-243,7-2 1,0-4 101,4-2 1,5-4 194,0 0 1,5-2 27,-5 2 0,2 3-678,-2-3 1,-9 3-181,0 1 0,-4 2-643,-5 4 1,-4-2 89,-11 6 873,0 0 1,-4 6 289,-5 3 0,4 4 0,-9 6 0,3 0 0,-3 0 0,1 13 108,4 6 0,-2 8 140,6 6 1,0 5 143,5 9 0,0 4-149,0 6 0,2 3 136,2 6 1,4 3-147,-1-26 1,0 0 0,1-3 0,-1 0-65,0 3 1,0 0-1,7 34 52,0-11 0,-4-9-189,-1-9 0,-4-12 153,5-8 1,-7-6 491,1-7-484,-2-7 1,-8-2 12,-4-6 0,-2-2-317,-3-2 0,-5-9 406,-4-6 0,-1-8-595,1-1 1,-3-2 181,4-8 0,2 0-234,2-5 1,3-4-2,2-1 1,6-5-146,3 1 1,4 3 113,1 1 0,6 9 58,4 1 0,2 6-166,3-1 1,5 3-163,4 2 654,-4-7 0,13-1 0,-3-7 0</inkml:trace>
  <inkml:trace contextRef="#ctx0" brushRef="#br0">15697 2161 7940,'0'14'14,"-2"5"53,-2 0 0,0 6 140,-5-1 1,4 3-205,-4 1 0,1 1 63,-2-1 1,-2 2-129,2 3 1,-2-7 64,-3 2 0,6-4-80,-1-1 1,7-2 66,-2-7 0,4-4-233,1-1 162,0-6 4,6 4 1,2-7 89,6 0 1,5-5-44,0 0 0,0-6 62,-5 2 1,1-4-53,-1-1 0,5 0 46,0-1-25,0 1 142,-5 0-25,0 0 207,-6 6-205,-2 1-80,-18 20 1,2 1 125,-9 10 1,3 3-65,2-3 0,0 7 42,0 2 1,1 2-56,4-2 0,-2-4-31,6-1 1,-5-1-35,6-8 0,-1-5-136,5-4 0,2-7-193,2 1 1,4-2 140,6-2 1,1-6-407,-1-4 1,0-7 213,0-2 0,0-5-12,1 5 1,-1-4 367,0 4 0,0-7 0,1 4 0</inkml:trace>
  <inkml:trace contextRef="#ctx0" brushRef="#br0">15910 2587 7948,'-8'15'150,"0"-6"-5,4 1 0,0 4-25,-5 5 0,4 1 0,-3-1 69,2 5 0,-4-2-610,6 2 0,-6-2 259,6 2 0,-8-2 162,3-3 0,-4-4 0,-1 6 0</inkml:trace>
  <inkml:trace contextRef="#ctx0" brushRef="#br0">15683 2914 7860,'4'15'338,"1"-1"0,0 5 51,-5 0 0,0 8-63,0 1 0,5 2-88,-1 8 1,1 0-59,-5 4 0,0 6 44,0-1 1,5 1-209,0-6 1,1 1-98,-1 0 1,-4-9-260,4-5 1,-2-2-858,2-8 599,-4-7 29,6-5 1,-7-20 163,0-6 1,0-6 62,0-4 1,0-6 341,0-2 0,-5-9 0,0-2 0,0 3 0,5 7 0,0-2 0,0 7 0,0-5-80,0 5 0,0 4 20,0 6 1,7 1 383,2-2 1,4-1-125,1 6 0,-3-2 59,3 2 1,-1-3-29,11-6 1,-5-1-72,4 1 0,-4-1 7,5 1 1,0 0-13,4-1 1,-6 7-48,-3 3 1,-3 10 14,-2 4 0,-1 5 42,-4 5 0,-1 4-31,-3 10 0,-3 9 91,2 10 0,-2 8-32,-2 2 0,0 5 136,0-1 0,2 5-339,2 5 0,-1-2-100,7 6 1,-2-1-506,1 1 1,2-4 362,-6-10 0,5-5-116,-6-9 0,1 0 64,-5-9 0,0 1-947,0-11 581,0 0 670,-6-11 0,-9 4 0,-7-4 0</inkml:trace>
  <inkml:trace contextRef="#ctx0" brushRef="#br0">15754 3284 7959,'9'-24'-94,"1"1"0,1 2 94,8-7 0,3 2 462,6-7 1,2-2-77,3 2 1,-3-1-487,4 0 0,-6 9-145,-4-3 1,-4 9-192,-6 0 1,-4 5-956,-1 4 1391,-5 4 0,-4-1 0,-8 0 0</inkml:trace>
  <inkml:trace contextRef="#ctx0" brushRef="#br0">15882 2985 7959,'4'16'-298,"1"3"1,0 2 118,-5 2 1,0 9 494,0-4 0,0 6-160,0-1 1,-2-3-309,-2 3 0,2 2 97,-3-2 0,-1-5-96,1-4 0,-4-7-75,4 2 1,-5-3-82,6-2 94,-7-6 0,8-1 31,-7-7 182,7 0 0,-3-7-30,6-2 1,0-4 29,0-1 0,0 0 51,0 0 0,1-1-89,4 1 1,-2 0 332,7 0 0,-6 1-114,6 4 1,-1-3 153,5 8 0,1-7-98,-1 1 1,0 4 44,0 1 1,1-1-165,-1 1 0,0 0 87,0 5-108,0 0 0,-4 0 39,-1 0 1,-5 7-96,0 2 1,-4 5 60,-4 5 0,-4-1-137,-7 5 1,1 1 130,0 5 1,0-3-134,0-2 1,1-3 17,3-7 1,-1 0-69,7 0 1,-6-4-915,5-1 705,-6-6 0,10-3 296,-4-9 0,-3-10 0,0-3 0</inkml:trace>
  <inkml:trace contextRef="#ctx0" brushRef="#br0">16379 2545 7949,'14'-2'-126,"0"-3"9</inkml:trace>
  <inkml:trace contextRef="#ctx0" brushRef="#br0">16294 2786 7949,'0'15'0,"-5"4"74,0 0 0,1 6 186,4-1 1,0 2 423,0 3 0,0-1-652,0 1 0,4-2 40,1-4 1,2 2-496,-3-6 0,-1 0 25,7-4-234,-7-1 299,10 0-146,-12-6 0,6-8 63,-7-10 0,1-4 416,4-5 0,-3-3 0,2-6 0,-1-5 0,2-1 0,-2-5 0,7 1 0,-1 2 0</inkml:trace>
  <inkml:trace contextRef="#ctx0" brushRef="#br0">16934 2474 8272,'-22'-29'0,"1"7"555,7 3 1,6 8 391,3 2-339,4-1-529,1 2 0,6 2-34,3 6 1,10 0 44,5 0 1,5-6 178,4-4 1,5 2-377,9-1 0,0-2 136,10-8 0,-8 3-430,8-3 0,-9 3 144,-1 2 0,-9 0-460,-5 0 1,-14 6-344,-5 3 0,-9 5 1060,0 5 0,-23 9 0,-5 8 0</inkml:trace>
  <inkml:trace contextRef="#ctx0" brushRef="#br0">16891 2545 8256,'-8'9'458,"3"1"-1002,4-1 0,6 10 82,-1 0 0,6 6 781,-5-1 0,-1 3-266,-4 1 0,0 1-293,0-1 0,0-6-1,0-3-17,0-3 145,0-2 17,0-6 1,0-3 140,0-10 0,0-3-178,0-6 1,0 0 172,0 0 0,0-1-15,0 1 1,7-5 54,2 0 1,4-1-50,1 1 1,7-2-44,2-2 1,10-4 111,5 3 0,11-1-100,8 1 0,0-1-29,5 6 1,-9-5 93,-1 5 1,-12 0 214,-2 5 1,-7 6-21,-2 3 0,-7-1-115,-3 1 0,-5 2-116,-4 8 1,-4 3 85,-6 6 1,0 2-155,0 3 1,-6 3 295,-4 6 0,-7 1-385,-2-1 0,-5 4 111,5-4 1,-6 4-156,1-9 0,-1-2-49,1-2 0,-3-10 104,4-4 0,1-3-163,-2-2 1,2-3 119,-2-7 1,-1-1-59,6-13 1,-5 1 217,5-6 0,-6-5 0,3-3 0</inkml:trace>
  <inkml:trace contextRef="#ctx0" brushRef="#br0">17076 2403 8236,'0'20'0,"5"-3"-350,-1 7 1,6 1 221,-5 9 1,-1-3 252,-4 7 0,0-5-15,0 5 0,0-6-175,0 1 1,0-5 10,0-4-364,0-3 63,0-13 0,0-5-36,0-13 391,0-6 0,7-18 0,1-3 0</inkml:trace>
  <inkml:trace contextRef="#ctx0" brushRef="#br0">17232 2388 8236,'8'2'-555,"-3"3"0,-3 4 994,-2 10 1,0 3-78,0 7 0,-7-1-423,-2 1 1,-4 4 66,-1 0 1,-7 6-36,-2-1 0,1-3 13,-2-2 0,6-4-106,0-6 1,2-2 30,2-7 1,1-4 174,3-1-148,4-6 48,6 4 0,13-7 173,6 0 0,9 0-86,10 0 0,2 0 116,12 0 1,-5-2-217,5-3 1,-6 2-162,1-6 0,-2-6-157,-3-4 0,-7 0 146,-7 5 0,-5 0-115,-9 0 0,-6 4-226,-4 1 117,-2 6 425,-8-4 0,-9 7 0,-7 0 0</inkml:trace>
  <inkml:trace contextRef="#ctx0" brushRef="#br0">17403 2758 8223,'-19'6'-793,"0"4"0,0 2 1156,5 3 0,4-6-16,1 1 0,6-1 23,-2 5 0,-1 1-144,1-1 0,0 5-312,5 0 0,0 1 11,0-1 1,-5-3-30,1 3 1,-6 1 9,6-1 0,-3 7 192,2-3 1,4-1-44,-4 2 0,4 0-28,1 4 0,1 1 143,4-1 1,8-1-71,5-3 1,8 1 85,-3-6 1,4-2-185,2-7 1,4 1-155,0-6 1,0-2-426,-4-8 0,4-3 282,0-6 1,0-5-126,-4 0 0,-7-11-116,-3 2 536,-3-4 0,-2-3 0,0-1 0</inkml:trace>
  <inkml:trace contextRef="#ctx0" brushRef="#br0">17574 2943 8196,'-15'6'0,"0"8"261,-4 10 1,3 3-16,-3 1 0,3 7-144,2 3 0,-5 3 11,0 2 1,-2 1-290,2 3 0,-3-4-24,-6 0 0,-1-1 190,1-4 0,0-5-597,-1-4 1,1-2 114,-1-8 492,1-7 0,-1-5 0,1-7 0</inkml:trace>
  <inkml:trace contextRef="#ctx0" brushRef="#br0">16962 3384 8196,'0'-51'-903,"2"2"677,3 6 1,4 1 736,10-1 0,9 7-107,10 3 1,10 9 68,4 5 0,6 3-434,9 2 0,-7 4-107,6 1 0,-1 6 87,-4-2-19,1 3 0,1-4 0,2-2 0</inkml:trace>
  <inkml:trace contextRef="#ctx0" brushRef="#br0">11474 7520 7702,'21'-6'736,"2"3"-457,11-6 1,8-3-107,10-6 1,10-11-148,4-9 1,2-3-605,-1-2 1,-4 1 114,-6-1 0,-7 2 245,-2 3 1,-7 5-228,-8 9 1,-2 4-23,-12 6 467,0-1 0,-11 1 0,-1 0 0</inkml:trace>
  <inkml:trace contextRef="#ctx0" brushRef="#br0">12128 7009 8274,'6'-29'0,"4"6"-623,9-1 1,3 0 157,6-4 1,7 1 1001,3 3 0,8-1-230,1 6 1,5 0-139,-4 5 0,-5 0-88,-6-1 1,-7 6 117,-1-1 1,-7 7-133,-8-1 1,-1 4-13,-4 4 1,-2 4-56,-7 6 1,-2 12 69,-3 2 1,-4 12-260,-10 2 1,2 1-92,-7 4 0,2-4-81,-2-5 1,-1 0-166,6-10 0,5-3 526,4-10 0,1-1 0,-6 0 0</inkml:trace>
  <inkml:trace contextRef="#ctx0" brushRef="#br0">12711 7009 8170,'19'-24'0,"0"0"0,6 1-131,-1-6 0,3-1 167,1-3 1,7 1 427,3-6 0,1 2-84,-1-2 0,0 0-484,-9 10 0,-2-4-119,-8 9 1,-5-3-115,0 3 0,-1 2 15,-9 7 1,1 0 153,-5-1 0,0 1-197,0 0 1,-6 0 71,-4 0 1,-4-1 207,-5 1 0,2-3 85,-7 3 0,8-4 189,2 9 1,0 2 329,4 3-145,4 2 1,0 5 15,6 7 1,1 2-100,4 17 1,3-2 71,6 11 1,0-1 12,1 6 0,-1 6-202,0 3 1,-5 5 57,1 5 0,-7 1-319,2 3 1,1-4-3,-1-10 1,0-9-2,-5-10 20,0-3 110,-7-8 0,-1-8 219,-6-9 0,0-5-138,0-5 1,1-4-173,4-10 0,-2-3 136,6-7 0,0 1-391,5-1 1,0-4 2,0 0 0,5 0-30,0 4 0,7-4-521,2 0 1,-4 0 354,4 4 1,0 1 498,1-1 0,8-5 0,-7-3 0</inkml:trace>
  <inkml:trace contextRef="#ctx0" brushRef="#br0">13251 6383 8157,'5'16'0,"0"3"0,4 0 198,-4 9 0,5-2 59,-6 7 1,6 8-37,-5 1 1,1 4 35,-1-3 1,-4 4-187,4 1 1,1-1-111,-1-4 0,1-12-239,-1-2 1,-3-15-155,2 0 0,-1-9 264,2 0 1,-3-12-203,3-7 1,-4-6 124,-1-9 1,0-10-81,0-4 0,0-3 103,0 4 1,0 4 206,0 0 1,0 0-5,0-5 0,0 5 201,0 0 0,8 7 200,6-2 1,2 3-197,8 1 1,1 5 336,8 1 0,-3 12-181,3 1 1,-3 7 10,-1 3 1,-2 8-55,-4 6 0,3 7-255,-7 7 1,-7 2 2,-7 3 1,-3 2-186,-2 3 1,0 3-271,0-3 1,-2-2 218,-3 2 0,-3-6-332,-6 1 0,0-3 194,0-2 0,-5-5 97,0-4 0,-5-1 85,5-3 145,-6 2 0,3-9 0,-7 6 0</inkml:trace>
  <inkml:trace contextRef="#ctx0" brushRef="#br0">13394 6795 8157,'14'-28'0,"0"0"0,0-1 0,5-1-193,0-3 1,5 3 42,-5-3 0,0 3-29,-5 1 1,-1 1 178,-4-1 0,4 1 0,-5 0 0</inkml:trace>
  <inkml:trace contextRef="#ctx0" brushRef="#br0">13308 5985 8157,'14'25'-401,"1"4"1,-1 2 982,0 12 1,0 11-140,1 3 0,-6 3-83,1-3 1,-7-1-502,1 1 0,-2 0 68,-2 0 0,0-2-45,0-3 0,0 1 132,0-11 1,0 1-227,0-15 1,0-2-100,0-12 75,0-6 1,0-4-8,0-8 0,2-11 68,2-8 1,4 1 35,6-2 1,5 0 119,0-4 0,7-1-195,-3 1 1,-1 1 213,2 3 0,0-9 0,4 3 0</inkml:trace>
  <inkml:trace contextRef="#ctx0" brushRef="#br0">13664 6141 8157,'14'-9'0,"0"0"0,2-1-34,3-4 1,-2-5 163,7 0 0,0 0 154,4 5 0,1-5-313,-1 0 1,-4 0 144,-1 5-678,-5-1 0,2 8-57,-6 2-249,-6 3 868,-1 2 0,-20 13 0,-3 3 0</inkml:trace>
  <inkml:trace contextRef="#ctx0" brushRef="#br0">13891 6085 8157,'0'14'0,"0"2"-228,0 3 0,5 3 151,0 6 0,-1 5 409,-4 0 1,0 7-162,0-2 0,0-2-205,0 2 1,0-6-97,0 1 0,-1-9 30,-4-5-499,3-4 417,-4 0 0,6-14-455,0-6 637,0-12 0,6-5 0,2-7 0</inkml:trace>
  <inkml:trace contextRef="#ctx0" brushRef="#br0">13991 5957 8151,'12'6'306,"-2"3"1,-4 10 19,-6 5 1,5 5 0,0 4 0,4 8 34,-4 6 0,1 12-104,-1-3 0,-2 9-143,7-3 1,-1 4-166,5-4 0,0 3-224,1-9 1,-6 3 256,1-12 1,-6-6-207,6-7 0,-7-11-364,2-4-396,-4-9 562,-1-4 1,-6-14 108,-3-6 0,-4-7-82,-1-7 0,-2-1 322,-3 1 0,2-2-94,-7-3 0,6-2 6,-1-3 1,5-1 160,5 6 0,-2-5 53,6 4 1,0 1-73,5 5 1,0 1 392,0 3 1,2 5-7,3 10 19,2-4 0,3 12-143,-1-4 0,-5 10 49,0 4 0,-2 5-41,-2 5 0,0 2-66,0 3 1,-5 4-49,0 0 1,-6-4-204,2 4 0,-4-2 32,-1 2 1,5-6 85,-1-3 1,2-3-110,-1-2 0,-2-4 74,6-1-45,-6-6 1,9-3-56,-2-9 0,4-5-157,4-5 0,-1-3-11,7-7 0,1 1-218,8-1 0,-2-5 37,7-4 1,-5 3 86,5 2 0,-1 3 270,6 1 0,4 1-13,0-1 1,0 7 78,-4 3 0,-6 5 8,1 5 0,-6-2 503,0 6 0,-6 2 32,-3 7 1,-6 4 205,2 7 0,-4 5-193,-1 4 1,-6 3-89,-3 1 1,-10 7-355,-5 3 1,2-2 87,-2 2 1,2-2-478,-2 2 0,2-3 226,3-7 1,8-1-868,-3-3 0,5-8-531,-1-7 89,-3-6 1366,6-3 0,-8-14 0,1-8 0</inkml:trace>
  <inkml:trace contextRef="#ctx0" brushRef="#br0">14076 6426 8143,'14'-8'-104,"7"3"-52,2 10 1,4 1 699,2 4 1,-1 2-131,1-2 1,-6 2-430,1 3 0,0-3 109,4-2 1,-1 1-1411,-3-6 1316,3-1 0,-12-4 0,6 0 0</inkml:trace>
  <inkml:trace contextRef="#ctx0" brushRef="#br0">14474 6028 8046,'6'-8'69,"2"0"-69,7 3 0,0-1 690,4-4 0,3-2-194,7 2 1,7-4-338,7-5 0,-1 3 45,6-3 1,-5 4-476,-6 0 0,-3 6-89,-11-1 0,-2 7-277,-7-1 1,-6 4 355,-3 4 1,-4 4-118,-1 6 0,-12 5 398,-7 0 0,-13 13 0,-4-2 0</inkml:trace>
  <inkml:trace contextRef="#ctx0" brushRef="#br0">14673 6113 8046,'-14'14'-87,"6"-6"203,-5 5 0,13-12 121,0 4 0,8-8-169,11-2 0,-1-1 138,5 1 0,-4 4-208,5-4 227,-7 3-246,4 2 1,-13 7 43,-3 2 0,-4 5-38,-1 5 0,-8 3 69,-6 7 0,0 1-17,-5 3 0,-2-3 69,2 3 0,0-3-42,5-1 1,0-3-36,0-2 1,6 1 120,3-6-128,3 7 1,2-11 35,0 4-27,0-9 1,7-4-42,2-6 0,1-1-23,4-4 0,-1-5-150,10-9 1,-4-1 108,5-4 1,-5-3-225,5 4 0,-7-4 71,2-2 0,-3 1-153,-2 0 1,-6 1 100,-3 3 0,-2-3-89,2 3 1,-4-7 129,4-2 1,-8-1 237,-2 6 0,-12-7 0,1-1 0</inkml:trace>
  <inkml:trace contextRef="#ctx0" brushRef="#br0">14645 5758 8046,'-8'-15'-55,"1"8"165,7 0 1,2 18 286,3 3 1,4 10-167,10 0 1,-1 7 54,5 3 1,3 7-27,7 1 0,-2 9-350,7 11 1,-1 4 156,-18-29 0,0 2 0,1-1 0,-1 1-55,-2 1 0,-1 1 0,17 31-131,-4-5 0,-1-9-275,1-1 0,-2-8-124,-4-11 1,-2-5 223,-7-9 1,-1-4 153,-4-6 1,-1-6 5,-3-3 1,-4-11 101,4-8 0,-5-7-101,-5-7 1,2-7 1,-6-3 0,-1 2-400,-4-2 531,-7-7 0,-1-5 0,-6-7 0</inkml:trace>
  <inkml:trace contextRef="#ctx0" brushRef="#br0">14773 5445 8046,'14'0'442,"-5"0"-211,1 0 0,4 5-83,5-1 1,0 7 96,-5-1 1,7 4-200,2 5 1,3-2 177,-3 7-224,4 0 0,-5 11 0,7 1 0</inkml:trace>
  <inkml:trace contextRef="#ctx0" brushRef="#br0">15213 6028 8105,'-6'-14'0,"5"4"0,-4 1 0,3 4-1227,2-5 492,0 7 1190,0-9 0,8 4 8,6-7 0,13-3 98,11-1 0,9-7-564,6 3 1,-3 0 95,2 0 0,-7 5-300,-3-1 0,-7 5-27,-11 5 234,-4 2 0,-6 7 0,1 0 0</inkml:trace>
  <inkml:trace contextRef="#ctx0" brushRef="#br0">15370 5900 8079,'0'14'-160,"0"0"1,6 2 415,4 3 0,2 3 543,2 7 0,1 5-339,-1 4 1,0 3-143,0 2 1,-4 0-132,-1-1 0,-4-1 47,5-3 1,-7-3-235,1-7 0,-2-5 152,-2-5-461,0-2 122,0-8 0,0-8-86,0-9 1,0-10 60,0-5 1,5-9-70,-1-5 1,8 0-207,-3-5 0,8 5 185,2-4 1,5 5 126,-5 9-1,6 1 18,-1 4 0,-2 2 285,2 7 1,-7 6-30,2 3 0,-3 4 43,-2 1 0,-1 7 319,-4 8 1,2 0-181,-6 9 0,0-5 102,-5 5 1,-7-1-111,-2 6 0,-4-2-47,-1-4 1,-2 3-38,-3-7 0,4 0-242,-4-5 1,3-6 37,2-3 1,-1-5-26,1-5 1,2-9-226,2-10 1,4-9 123,6-5 1,0-5-446,0-4 0,6-9 229,4-5 0,2 4-184,2 5 0,5 0 174,0-5 0,5 6 335,-5 4 1,6 9-20,-1 5 0,0 9 60,4 5 0,2 0 449,8 5 0,-3-2-256,-7 11 0,-1 1 268,-3 4 0,-4 6-158,-6 4 1,-1 2-33,-3 2 0,1 5-102,-7 0 1,6 5-171,-5-5 1,4 1 79,-4-1 0,6 2-177,-2 3 0,4 3 38,1-4 1,-1 4 100,-4 2 0,4-1-114,-4 0 0,4 1 56,1-1 1,-4 1-46,-1-1 1,-6 2 79,2 3 1,-3-1 25,-2 6 1,-2 0 66,-3 4 1,-9 3 152,-9 2 0,-4-4-53,-2-1 0,-1-2-96,-3-12 0,1-3-141,-5-10 0,3-7 135,-4-4 1,7-10-154,-2-8 1,4-15 78,6-13 1,8-14-86,11-10 0,5-2-339,9 2 0,13-2 199,20 6 0,-17 29 0,3 2-1264,4 2 0,1 1 1084,-3-3 0,1 2 362,3 6 0,-1 1 0,-3-4 0,0 0 0,37-16 0,0 5 0,-2 6 0</inkml:trace>
  <inkml:trace contextRef="#ctx0" brushRef="#br0">18484 4137 8300,'15'-2'312,"4"-2"0,5-3 381,9-2 1,-1-9-350,6 4 1,-7-3-350,2 3 1,-3-1 143,-1 1 0,-2 0-150,-4 0 1,-2 6 0,-7 3 129,0 4 1,-1 4-117,-4 6 1,-2 7 89,-7 12 1,-6 14-110,-4 5 1,-9 13 49,-5 6 1,9-29-1,-1 1-237,-1-1 1,1 1 0,-2 3 0,1-1 144,0-2 1,1 0 0,-2-1 0,-1 0-221,-23 29 0,5-9 73,4-9 1,3-11-31,2-3 1,1-11-1199,3-4 711,4-9 722,12-17 0,-5-2 0,5-12 0</inkml:trace>
  <inkml:trace contextRef="#ctx0" brushRef="#br0">18782 4379 8197,'8'17'-8,"-3"7"1,-4-1 96,-1 11 0,0-4 203,0-2 0,0 5 45,0 0 1,0 1-118,0-6 1,-1-1-355,-4-3 0,3 1 88,-2-6 1,2-5-986,2-5 508,0-5-165,0 2 688,0-19 0,0-2 0,0-14 0</inkml:trace>
  <inkml:trace contextRef="#ctx0" brushRef="#br0">18782 4308 8182,'14'-7'-4,"1"7"1,-6 2 173,0 7 1,1 1 78,4 4 0,0 5 313,1 0 0,-1 0-789,0-5 1,-3 0 119,3 1 1,-7-6-647,7 0 0,-3-5 113,3 0 640,-6-2 0,5-8 0,-5-2 0</inkml:trace>
  <inkml:trace contextRef="#ctx0" brushRef="#br0">19095 4137 8129,'14'-14'0,"0"4"-321,1 1 0,3-1 109,1-4 0,7-5 516,-3 0 1,0-4-224,0 4 0,-4-2-434,5 2 0,-7 3 109,2-3 0,-8-1-442,-1 1 686,-7 0 0,10 5 0,-6-1 0</inkml:trace>
  <inkml:trace contextRef="#ctx0" brushRef="#br0">19379 3767 8129,'0'-8'-76,"0"2"289,0 6 1,-5 2 101,1 2 1,-1 1-152,5 9 0,-5 4 75,1 10 1,-8 2-100,3 3 1,-4-1 55,-1 6 1,0-7-247,0 3 1,-1 0 119,1 0 1,5-6-175,-1-4 1,7-7-44,-2 2 1,4-8 26,1-1 1,1-6-8,4 6 1,5-7 150,9 2 0,-2-5-44,7-5 1,-5-3 27,4-6 1,-1-2-262,2-3 0,3 3-15,-3-3 0,-4 4-19,-1 0 0,-8 6 101,-1-1 1,-6 7-154,6-2 230,-7 4 1,-3 7-37,-9 4 1,-6 9 141,-4 4 1,-3 6-118,-6 4 0,4-3 285,0 3 1,2-1-59,-1 1 1,2-5 243,7 1 1,1-7-96,4-8 0,2 0 330,7 1-469,0-8 1,8-2-14,7-10 0,0-2-300,9-8 1,-2-5 86,2-4 1,1 2-653,-6-2 480,6 1 1,-9-1 280,3 0 0,-3 7 0,-2-4 0</inkml:trace>
  <inkml:trace contextRef="#ctx0" brushRef="#br0">19436 4080 8129,'0'14'56,"5"5"148,0 0 0,-1 5 188,-4-5 1,5 11-108,0-2 1,0 4-223,-5-4 1,4 1 127,1-1 0,0 2-523,-5 3 0,1-3 110,4 4 1,-3-9-70,2-1 0,-2-7-963,-2 2 1254,0-3 0,-6-8 0,-2-2 0</inkml:trace>
  <inkml:trace contextRef="#ctx0" brushRef="#br0">19052 3952 8264,'14'-8'-625,"1"2"0,-1 6 164,0 0 0,-1 6 463,-4 4 1,-2 2-3,-7 3 0,6 5 0,2 2 0</inkml:trace>
  <inkml:trace contextRef="#ctx0" brushRef="#br0">19038 4265 8204,'8'0'0,"3"2"0,-6 2-383,6-2 0,-8 10 404,6-2 1,-4-2-10,5 1 0,-6 1-99,6 4 1,-5 0 86,4 0 1,-6 1-19,2-1 1,1-5 13,-1 1 0,1-2 2,-1 1 52,-3-2 0,9-6 77,-7 4 1,3-4 60,-3 4 1,4 1-85,7-1 0,-6 11 114,1-2 0,-1 8-81,5-3 1,-1 5-17,-4-5 1,-1 6-5,-3-1 1,-3-4-126,2-1 0,-2 2 72,-2-2 1,-2 0-32,-2-5 0,0-4-34,-5-1 1,-5-6 68,-5 2 1,-5 1-129,5-1 1,-6 0 107,1-5 1,-1 0 12,1 0 0,4 0 22,5 0 417,8 0-318,0 0-158,26 0 1,-1 0 14,15 0 0,3 0 43,2 0 0,3 0-298,2 0 0,-1-7 98,1-2 1,6-4-86,3-1 1,8-5 25,2 0 1,3-5-280,-9 6 0,3-6 3,-12 5 0,-6-5-495,-8 5 884,-3-6 1,-7 3 0,-3-7 0</inkml:trace>
  <inkml:trace contextRef="#ctx0" brushRef="#br0">19877 3611 8070,'8'6'350,"0"4"-102,-4 9 1,-2 3 25,3 6 1,1 7-27,-1 3 1,1-2-1,-1 2 0,-2-1-15,6 0 1,-5-2-156,0-6 1,3-1-164,-3 0 1,1-5 141,-5-4 0,5-4-582,0 0 367,-1-1 0,1-5 252,0 1-47,6-7 0,-3 2 171,6-10 1,5-3-88,0-6 1,8-5-171,1 0 0,2-6-27,8 1 0,-5-8-232,5-1 0,-8 0-59,-1 5 0,-4-1 106,-11 1 1,4 1-446,-9 3 0,-3-1 219,-1 6 1,-5-2 476,-5 2 0,-9 4 0,-8-6 0</inkml:trace>
  <inkml:trace contextRef="#ctx0" brushRef="#br0">19976 3583 8070,'-14'-7'0,"2"4"-41,2-6 157,4-1 1,10-4-128,1 0 0,11-1-17,-2 1 0,5 0-12,0 0 1,-1 0-46,5-1 0,-5 1 107,1 0 1,1 6 70,-1 3 1,0 4-40,-5 1 0,-4 8 141,-1 6 0,-6 8-71,2 11 1,-3 3 285,-2 7 1,1 0-37,4-1 1,-3 6-145,2-1 0,3 5-400,-3-4 1,6-1 116,-5-4 0,-1-2-567,-4-3 0,0-8 319,0-7 0,0-10-284,0 1 0,-8-9 188,-6 0 0,-5-4 397,-4-1 0,-11-6 0,4-2 0</inkml:trace>
  <inkml:trace contextRef="#ctx0" brushRef="#br0">19749 3995 8070,'1'-10'0,"4"1"0,9-2-70,10-8 0,5-3 7,4-7 0,-2 6 36,7-1 1,-5-1 40,5-9 1,-1 6-337,1 0 1,-4 5 93,-5 9 1,-7 2 132,-3 2 0,-3-2 95,-8 10 0,-8 2 0,-8 8 0</inkml:trace>
  <inkml:trace contextRef="#ctx0" brushRef="#br0">20133 3696 8070,'-13'10'-524,"4"-1"420,2-6 1,7 5 473,0-3 1,0-2-52,0 7 1,0-1 43,0 5 1,2 2-62,3 3 1,-4 3-25,4 7 1,-3-1-298,-2 1 1,-5 4 75,0 0 1,-6 5-454,2-5 1,-4 2 238,-1-2 0,-1-3-138,1 3 0,5-8 111,-1-1 1,7-7-440,-2 2 1,-1-8-356,1-1 978,1-7 0,4 3 0,0-6 0</inkml:trace>
  <inkml:trace contextRef="#ctx0" brushRef="#br0">20005 4236 8070,'9'-4'-1413,"1"-1"707,-7 0 1532,10 12 0,-12 5-230,4 7 0,-4 2-165,-1-2 1,0 1-376,0 4 0,0 3 40,0-4 1,0-2-35,0-2 143,0-3-906,7-8 570,-6-2 0,7-12-290,-3-4 0,-2-9 107,7-4 0,-6-4-21,6-2 1,-1 1 45,6-1 0,-1-1 160,0-3 0,7 3 105,2-3 0,4 3-107,2 2 1,-1 1 267,0 3 0,-6 3-3,-3 7 423,4 6 0,-8 2-81,4 6 1,-9 11 102,-5 3 0,-4 10-196,-1 0 0,0 3-111,0 1 1,-1 2-182,-4 3 0,2-3 104,-7 3 1,2-3-820,-1-1 1,-2-2 35,6-4 1,-4 3-278,4-7 0,-6-7 318,1-7 547,4-3 0,-13-2 0,3 0 0</inkml:trace>
  <inkml:trace contextRef="#ctx0" brushRef="#br0">20218 4208 8070,'8'11'-37,"-3"3"0,-4-1-67,-1 11 0,0 1 661,0 8 0,-1 3-150,-4 7 0,-3 0-581,-6-1 1,0-4 108,-1 0 1,1-5-628,0 5 0,1-11 117,4 2 575,-4-10 0,5 1 0,-6-6 0</inkml:trace>
  <inkml:trace contextRef="#ctx0" brushRef="#br0">20247 4478 8070,'22'0'573,"4"0"-370,-2 0 1,-2 8-155,2 6 0,-2 2 584,2 8 0,3-7 79,-4 2-712,4-3 0,8 4 0,1 3 0</inkml:trace>
  <inkml:trace contextRef="#ctx0" brushRef="#br0">21299 3042 7909,'0'16'-236,"0"3"1,0 3 716,0 7 1,0-1-237,0 0 0,1 1-324,4-1 1,-3-1-73,2-3 1,3-4-219,-3-5 0,1-1 156,-5 0 0,-2 0-86,-2 1 0,-4-1-9,-6 0 1,-5 2 307,0 3 0,-5-2 0,5 7 0,0-2 0,5 2 0,1 1-77,4-6 1,-2 4 21,6-4 0,0-4 347,5-6-46,0-6 0,7 4 126,2-7 0,8-7-137,2-2 1,2-10-52,-2-5 1,-2-3-208,7-1 1,-2 6 96,2 3 1,-2 3 51,-3 2 1,-3 6-54,3 3 0,-5 7 9,-5 7 1,2 9 186,-6 15 0,0 5-54,-5 9 1,1 4 141,4 5 0,-3 6-52,2 0 1,4-5-216,2-5 1,-2-13 115,1-1 1,-1-13-281,2-6 1,2-8 96,-2-1 1,1-9-30,-2-1 0,2-12-196,-6-12 0,4-9-263,-4-5 1,0-5-395,-5-4 0,0 3 373,0-4 1,0 4-64,0 1 0,-6 2 183,-4 4 1,-2-5 365,-3 5 0,-5-5 0,-2 0 0</inkml:trace>
  <inkml:trace contextRef="#ctx0" brushRef="#br0">21483 3256 7909,'10'-27'-224,"-1"3"0,1-3 225,4 3 1,2 4 56,3 1 0,-3-2 93,3 2 0,-4 1 203,0 3-174,-1 7 0,0 2-17,0 6 1,-4 2-54,-1 2 0,-4 11 12,4 8 1,-4 4-166,5 2 1,-6 5 112,6 4 1,-5-1-357,4 1 0,-4-7 157,4 2 0,-4-4-156,5-6 1,-7 4-42,1-3 0,-2-4-116,-2-1 0,-2-3 213,-2-2 1,1-1 228,-7-3 0,-1-4 0,-8-6 0,3 0 0,-3 0 0,-1-2 0,1-2 0,0-4 0,5-7 0,6 1 86,3 0 0,3 0 207,2 0 1,2-1 77,3 1 1,9 0-148,10 0 0,-2 0-80,1-1 0,1-1-290,5-2 0,-6 2 90,1-3 0,-7 3 23,2 2 1,-3 1 24,-2 4-98,-6 2 1,-1 9 165,-7 3 1,-2 4 118,-3 10 1,-4 3-59,-10 7 1,1 5-43,-5 4 0,4 0-4,-5 5 0,0-8 16,-4 7 0,4-9 53,1 1 0,7-11-54,2-4 0,1-3 305,8-2-281,0-6 0,16-5-46,4-12 1,13-2-104,1-13 0,2-1-193,-2-8 1,1 1-28,3-6 1,-3 7 114,3-3 1,-3 4-408,-2 2 1,-5 6 7,-5 3 539,-2 3 0,-8 2 0,-1 0 0</inkml:trace>
  <inkml:trace contextRef="#ctx0" brushRef="#br0">21768 3455 7909,'6'20'0,"-4"7"210,2 6 1,0 7 6,0-2 1,-2 3-136,3 1 1,-2-1-38,2-3 1,-4 0-183,4-9 0,1 1 155,-1-11 1,1-2-207,-1-8-182,-3-2 1,9-9 223,-7-3 1,6-9-173,-5-9 1,1-4 54,-1-2 0,-2-1 50,6-3 1,-6 5 179,2-1 0,3 2 150,2 8 0,-3 0-93,3 5 0,-1 2 93,6 2 0,-6 4 366,1 6 1,-1 0-198,5 0 1,1 1 126,-1 4 0,-5 3-114,1 6 0,-7 0-4,2 1 0,-4 4-78,-1 0 1,-8 6-10,-6-2 0,0 4-50,-5 2 0,-3 4-165,-2 0 1,4-1-155,1-9 0,0 0 119,4-5 1,-2-8-1026,8-1 783,2-5 0,1-19-1114,6-8 1398,0-10 0,0-16 0,0-2 0</inkml:trace>
  <inkml:trace contextRef="#ctx0" brushRef="#br0">22194 2715 7909,'10'2'0,"-1"3"0,-6 4 113,2 10 0,-5 3-156,-5 7 1,-1 4 216,-3 0 0,-4 5-68,4-5 0,-4 2-198,-1-2 1,-1-6 2,1 6 0,2-12-83,2 2 0,-1-5-142,6-4-254,-6 0 365,10-6 1,-6-3 34,7-10 0,0 2 152,0-7 0,7-4-108,2-5 0,4-5 79,1 5 1,5-6-9,0 2 0,6 0 50,-1 0 1,-2 5 2,2-1 0,-7 4 0,2 0 0,-3 3 64,-2 2-108,-6 4 0,-2 8 435,-6 2 1,-1 4-174,-4 6 0,2 5 103,-7 0 0,1 7 24,-5-3 0,-1 9 159,1 1 1,2 0-211,2-4 0,4-6 136,6 1-890,0-7 1,6 2 317,4-9 0,2-5-241,2-10 1,5-8 203,0-6 1,0-6-595,-4 1 0,-1 2 473,0-2 0,0 7 300,0-2 0,-4 3 0,-1 2 0,-5 6 86,2 2 0,-6 7-47,0 4 0,-6 3 208,-4 6 1,-3 5 17,-1 0 0,0 6 64,0-1 1,-7 5-136,-3 4 0,-1-3-239,2 3 0,-4-3 57,3-2 0,3-1-445,2-3 218,-3-3 236,7-7 46,0-6 1,12-4-28,13-8 0,5-6 20,14-9 1,4-1-56,0-4 1,5-8 21,-5 4 0,5-4-185,-5 4 0,-1-1 117,-8 1 1,3 0-77,-4-1 1,3 2 89,-3 4 1,-2 4-689,-7 9 230,-6-2 485,-2 10 0,-12-4 0,-2 6 0</inkml:trace>
  <inkml:trace contextRef="#ctx0" brushRef="#br0">22322 3156 7909,'8'16'-186,"-3"3"1,1 0 74,-1 9 0,0 4 486,-5 10 0,0-4-67,0 0 0,0-1-205,0 0 1,0-2-30,0-6 0,4-2-139,1-4 0,2-7 125,-3-7-178,-2-5 0,9 0-205,-6-8 1,4-9 129,-4-6 0,4-8-214,-4-1 1,5-1 126,-6-4 0,6-3 67,-5-2 0,6-2 213,-2 3 0,-1-3 0,1 7 0,-1 4 0,2 6 0,2 5 0,-2-1 0,-2 10 296,1 4 1,-6 5-120,2 5 1,-3 9 210,-2 10 0,0 3-92,0 1 1,0 5-250,0 0 0,-5 1-81,0-6 0,-4 1-215,4-1 1,-4-4-1,4-1 0,-5-5 122,6 1 1,-7 0-275,1-5 1,2 3 400,-1-7 0,4-4 0,-4-1 0,-1-4 0,-4-1 0,6-6 0,3-3 0,4-4 0,1-1 0,0-1-80,0 1 1,1 0 259,4 0 0,1-5 93,4 0 0,2 5-116,-2 4 0,2 1-169,3-5 1,-6 6 222,1 3-340,-7 3 106,3 2 0,-6 7 27,0 2 1,-1 4-86,-4 1 1,-3 0 18,-6 0 0,1 1-181,4-1 217,-4 0-234,5-6 116,0-2 33,2-6 1,6-1 82,0-4 1,0 2-45,0-7 417,6 7-245,-4-3 1,4 14 330,-6 6 1,0 6-169,0 9 1,0-1 216,0 1 1,-5 4-128,1 0 1,-6 2-102,5-2 1,1-5-101,4 1 1,0-2-223,0-8-88,0 0-246,0-11 0,1-2-225,4-6 0,-3-8 294,2-6 0,-2-5-226,-2-5 1,0-1 560,0 6 0,0 0 0,0 5 0,0-1 0,0 1 0,-2 6 0,-2 4 142,2 2 0,-4 8 30,6 4 1,0 2 389,0 3 1,1 4-218,4 0 0,3-2-122,6-8 1,0-2 15,0-7 1,2 0-311,3 0 0,-1-11-118,5-3 0,-5-5-227,1 0 1,-5 1-247,-5-5 0,2 4 284,-6-5 0,0 11 378,-5-1 0,-13-3 0,-3-5 0</inkml:trace>
  <inkml:trace contextRef="#ctx0" brushRef="#br0">22493 3568 6978,'14'-8'-465,"0"-4"499,1 2 1,-1 2-18,0-1 0,5 1 13,0-1 1,5-2-9,-5 6 0,0 0 302,-5 5 1,0 0 33,0 0 1,-6 6 40,-3 4 0,-4 2-131,-1 3 1,0-1-110,0 0 0,0 0-324,0 1 1,0-6 111,0 0 0,0-4-401,0 5 327,0-7 1,2 3 126,3-6 0,-4-6 0,6-2 0</inkml:trace>
  <inkml:trace contextRef="#ctx0" brushRef="#br0">22891 2673 7909,'8'8'-90,"-3"6"1,-4 8 89,-1 11 0,0 3 692,0 7 1,0-3-242,0 2 0,0-2-201,0 7 0,0-3-151,0-1 1,2 0-263,3-1 0,-4 1-94,4 0 1,-2-7 196,2-3 0,-4-9-1204,4-5 620,3-10-543,-6-2 1187,4-7 0,-6-13 0,0-3 0</inkml:trace>
  <inkml:trace contextRef="#ctx0" brushRef="#br0">22934 3199 7908,'0'-24'0,"0"0"0,1 7-33,4-2 1,3 3 172,6 2 0,0 1 175,1 4 1,-1-4-99,0 4 0,2 2-289,3 3 1,-3 2 20,2 2 1,-6 0-14,-3 0 0,-1 2 93,1 2 0,-2 4-66,-7 7 0,-2 5-130,-3 4 0,-3 4 19,-6 5 1,-2 4-160,-2 5 1,-3 3 66,-3 2 1,-3-3 144,4 4 0,1-6 35,-2-4 0,7-5 2,-2-9 0,4 1 241,6-6 173,-4-6 0,13-7 281,0-6 1,13-3-274,11-6 0,4-3-63,5-11 1,-3 2-82,3-7 0,2 3-611,-2-9 0,2 4 132,-2 2 1,4-5-302,5 0 560,-5-1 0,-3 0 0,-5-3 0</inkml:trace>
  <inkml:trace contextRef="#ctx0" brushRef="#br0">22592 2104 7861,'-50'-43'9,"1"7"-79,6 3 0,-1 3 70,-3 1 0,-6 1 396,-8 0 1,-15 1-608,34 14 0,-1 2 0,1 1 0,2 1 199,-36 0 1,2 2 36,-2 7 1,-3 3 23,36 1 0,0 2 0,-2 1 0,0 3-90,0 5 1,0 3 0,3 3 0,1 1 28,2 3 1,2 2 0,-3 8-1,1 3-69,-2 1 0,1 2 0,-2 6 0,-1 0-268,-2 0 0,0 0 1,-1 6-1,0 0 299,-2 3 0,1 2 0,3 4 0,3 2-225,2 4 0,2 2 0,1 1 0,0 2 315,11-23 1,1 0 0,2 1 0,-8 24 0,3 0 27,10-23 0,0 0 0,3 1 1,-3 23-1,4-1 181,4-1 0,4-1 0,6 1 0,4-1-308,5 1 1,4-1 0,6-3 0,6-3 193,3-6 0,3-3 1,7 3-1,1-1-134,1-4 1,4-3-1,7 0 1,5-4 92,1-5 0,2-3 0,3-7 0,2-5-31,0-5 1,3-5-1,8-3 1,1-4-153,1-5 0,1-4 0,-3-3 0,1-2 99,1-3 0,0-4 1,-24 0-1,1-3 1,-1 0-47,0-3 0,0 0 0,-1-3 0,2-1 0,-1-2 0,0-2-51,-3-1 1,-1-1 0,0-2 0,2 0-1,-1-1 1,0-2 17,-1-2 0,-1-2 1,-1 0-1,-4 2 1,0-1-1,-1 1 37,15-15 0,-3-1 0,-6-5 0,-4-3 100,-8 2 0,-3-1 0,-4 0 0,-2-1-77,-3 1 1,-2 1 0,-4 6 0,-2 0 255,-2 1 1,-2-1 0,-3-1 0,-4-1-230,-2 0 0,-3 0 0,-4-1 0,-2-1 52,-3 2 0,-3 1 0,-2-1 0,-2 0-23,-5 1 0,-3-1 0,-3-5 1,-2-1-66,1-1 1,-3 0-1,-8-1 1,-4 1-324,-2 2 1,-2 1 0,-6 3-1,-2 3 173,-2 1 0,-2 4 1,-2 2-1,-1 3-191,4 1 0,0 3 0,-1 6 0,0 5 127,4 5 1,-1 3 0,3 4-1,0 4-158,4 3 0,1 4 390,4 4 0,1 3 0,2 1 0,1 3 0,1 6 0,0 4 0,-1 1 0,-1 0 0</inkml:trace>
  <inkml:trace contextRef="#ctx0" brushRef="#br0">21000 2374 7930,'-63'-36'0,"-3"3"0,-2-2-167,1 2-148,4 0 1,5 9 387,-4 0 1,-4 8-291,-10 2 0,-2 6 239,-2 8 1,2 8 106,7 6 1,7 8-100,2 12 0,-3 2 57,-1 7 0,31-21 1,-1 0-103,-2 2 0,0-1 0,-30 17 26,32-19 1,1 0 0,-20 14 38,2 3 0,12-6 23,3 1 1,5-2-291,-5 3 1,7-4-5,-2 3 1,3 3 145,1 2 0,1 1-225,-1-1 0,7 2 45,3-7 1,5 2-11,5-2 0,2-8 329,7 4 1,7-10-65,2 0 0,4-10 0,1 4 0,0-5 0</inkml:trace>
  <inkml:trace contextRef="#ctx0" brushRef="#br0">18839 2843 8236,'-13'2'-403,"4"3"0,-2 4 404,6 10 1,0 3 81,5 7 0,0 1 196,0 3-233,0-3 0,2 5 38,3-7 1,3-6 8,6-3 1,0-5-105,0-4 0,7-4 73,2-6 0,6-13-76,4-6 0,3-7 78,7-8 1,4 0-154,1-4 1,4 0-66,-5 9 1,4 1-165,-8 14 1,2 3 165,-7 11 152,-3 12 0,0 4 0,-7 13 0</inkml:trace>
  <inkml:trace contextRef="#ctx0" brushRef="#br0">19550 2985 8214,'-30'-22'67,"-3"3"1,3 4 185,-4 0 1,3 1-58,-2 0 0,-5 6-99,-10 3 1,-2 4-88,-7 1 0,-17 12 66,33-3 1,1 1 0,-36 12-250,5 7 0,5 2 289,0 12 0,31-16 0,2 1-320,1 2 1,2 2 0,-1 4 0,0 2 261,2 2 1,2 1 0,-2 3 0,2 2-26,1 1 1,0 1 0,1 4 0,3 1 35,2 4 1,2 0 0,1 3-1,2 0-292,5 4 1,1 0 0,0 1-1,1 0 390,4 1 0,3 0 0,2 2 0,1 0-401,4 3 0,2 0 1,5 1-1,3-1 190,4 0 1,3 0 0,1 2 0,4 1 77,4 0 0,2-1 0,1-2 0,3-2-82,3-2 1,3-1 0,-1-4 0,1-1 29,0 0 0,2-4 1,3-7-1,5-5-57,3-2 0,4-5 0,0-7 1,1-5 46,1-7 1,2-5 0,5-3 0,1-5-71,-2-7 0,-1-7 1,0-5-1,-1-6 34,4-7 1,0-5 0,-3-5 0,-2-5 34,-21 9 0,-1-1 1,0-2-1,1 0 1,-1 0-1,1-2 71,1-2 0,1 0 1,-3-2-1,-2 1 1,-2-1-1,-1-1-31,-3-1 0,-1-1 0,-2-1 0,-2 0 0,-2 0 0,-1-1 52,12-25 0,-4 0 0,-2-3 1,-2 1-3,0-1 0,-2 1 1,-5 4-1,-3 0 91,1 3 1,-3 0 0,-6 2 0,-3 0-108,1-5 0,-5 0 0,-4 3 0,-6 0-16,-3-3 1,-7 0 0,-6 2 0,-6 0-293,-8-5 1,-5 2-1,0 4 1,-3 1 158,11 20 1,-1 0 0,-3 2 0,-19-17 0,-4 5-30,15 19 0,-1 3 0,0 2 0,-19-8 0,-1 5 7,0 6 1,-2 4 0,0 8 0,0 5 116,4 4 1,-1 5 0,-7 10 0,-1 6-107,-1 3 1,0 4 0,3 4-1,3 5-25,8 4 0,1 3 0,-2 1 0,0 2 140,-4 8 0,1 3 0,3-3 0,2 1 0,3 4 0,0 0 0</inkml:trace>
  <inkml:trace contextRef="#ctx0" brushRef="#br0">9569 4876 8146,'-27'-5'767,"3"1"163,4-1 122,6 5-828,6 0 1,3 0-187,10 0 1,4-2 128,10-2 1,3-4-187,7-6 0,4-2-499,0-3 451,7 3 1,-10-9-738,3 6 0,-3 0 429,-2 5 0,-1 6-210,-3 3 1,-4 3-8,-5 2 592,-8 7 0,-7 13 0,-7 10 0</inkml:trace>
  <inkml:trace contextRef="#ctx0" brushRef="#br0">9498 5388 8146,'-22'22'0,"3"-3"350,3-9 0,10 1-17,6-7 0,8 0 21,11-9 0,9-3-469,10-6 1,-2-5 79,2 0 1,-2-7-148,2 3 0,2 2 96,-7 2 0,0 0-529,-4 5 1,-6 3-46,1 11-443,-7 0 1103,4 0 0,-19 0 0,-4 0 0</inkml:trace>
  <inkml:trace contextRef="#ctx0" brushRef="#br0">9697 5132 8146,'6'21'-238,"-4"1"419,3 6 0,-4 7 419,-1 3 0,-1 9-489,-4 5 1,-3 1 24,-6 3 0,4-2-240,1 8 0,-1-9 74,-4 0 1,5-12-199,-1 1 0,7-15 123,-2-3 1,2-8-452,-2-7 0,4-4 174,-4-10 0,5-6-272,5-13 654,3-6 0,6-19 0,0-1 0</inkml:trace>
  <inkml:trace contextRef="#ctx0" brushRef="#br0">9711 5388 8146,'8'6'-131,"5"7"65,-4 6 0,-1 11 943,2-2 0,-1 10-288,5 0 0,0 2-236,1-2 0,-1 1-112,0-6 1,-3-6-50,3-8 1,-3-3 78,8-2 1,2-6-238,-2-3 0,6-10 62,-1-4 1,1-15-95,-1-5 1,1-9-595,-6 1 0,5-3 333,-5 2 1,0-1-647,-5 5 0,-5 1 396,1 5 0,-7 1-382,2 3 1,-4-1 890,-1 6 0,0-6 0,0 3 0</inkml:trace>
  <inkml:trace contextRef="#ctx0" brushRef="#br0">10123 4635 8146,'15'20'333,"-6"2"-92,1 7 0,-2 1-107,1 3 1,-3-2 106,-6 7 1,0 0-246,0 5 1,0-2 33,0-3 0,0 1-5,0-5 1,0-3-2,0-7 0,0-4-482,0-5-158,7-1 0,-4-8 267,6-6 1,-4-13 348,5-10 0,-7-17 0,3-4 0</inkml:trace>
  <inkml:trace contextRef="#ctx0" brushRef="#br0">10237 4364 8146,'8'21'0,"0"1"267,-3 7 1,-2 5 438,6 4 1,-1-1-396,2 0 0,-2 1-319,-4 5 1,-2 0-71,3-1 1,-4-4 175,-1 0 0,0-2-244,0 2 1,5 2 89,0-7 0,0 0-183,-5-4 1,4-7-41,1-3-1190,6-10 1469,-9-3 0,10-18 0,-4-4 0</inkml:trace>
  <inkml:trace contextRef="#ctx0" brushRef="#br0">10351 4592 8146,'14'-8'47,"0"3"1,-4 5 208,-1 5 1,-5-2 55,0 7 1,3 1-72,-3 8 1,1-2-196,-5 7 0,0-1-76,0 6 1,-2-1-157,-2 1 1,-3-1-233,-2 1 1,-2-3 284,6-2 0,-1 1-983,1-6 493,3 7 46,-4-11 577,6 0 0,-6-9 0,-2-6 0</inkml:trace>
  <inkml:trace contextRef="#ctx0" brushRef="#br0">10379 4905 8146,'7'-27'-496,"2"3"0,1-3 370,4 4 1,-3 0 380,8 0 0,-3 1-44,-2-2 0,0-1-231,0 6 0,1-2 150,-1 2-301,0 3 51,-6-4-226,-2 12 0,-9 3-304,-6 10 650,-1 3 0,-17 12 0,5 3 0</inkml:trace>
  <inkml:trace contextRef="#ctx0" brushRef="#br0">10408 4763 8146,'0'28'0,"-5"-4"-179,0-1 271,1-5 1,5 1 179,4-10 0,3 2-267,6-6 1,2 0 63,3-5 0,-3-2-93,3-3 1,-4 4 148,0-4 0,-1 3-1144,0 2 1019,-6 0 0,-2 0 0,-6 0 0</inkml:trace>
  <inkml:trace contextRef="#ctx0" brushRef="#br0">10223 5217 8092,'0'16'63,"0"3"0,5 2 164,-1 2 0,6 4-138,-5-3 1,6 1 97,-2-1 1,-1 3-342,2-4 0,-2-2-7,1-2 0,4-3 31,-4-2 0,-1-5-337,1 1 1,-4-7 255,5 2 1,-7-5-126,2-5 0,1-3 139,-1-6 0,-1-2 197,-4-3 0,0 2 0,0-7 0,0 0 0,0-4 0,0 1-26,0 3 0,7-2-19,2 2 0,4-3 417,1-1 1,5-1-137,0 1 0,6-1 210,-1 1 1,3 1-142,1 3 1,-1-1 60,-3 6 0,-2 2-92,-3 7 1,-8 4-295,3 6 35,-3 0 1,-3 8-6,-3 6 0,-4 7-161,-1 7 1,0 2 47,0 3 0,-1-1-163,-4 6 1,2-2 91,-7 2 1,3-3 54,-3-7 0,-3-6-94,4-3-340,-4-3 1,-1-8 552,0-3 0,-7-4 0,-1-1 0</inkml:trace>
  <inkml:trace contextRef="#ctx0" brushRef="#br0">10365 5217 8092,'10'15'-191,"-1"-1"0,-1 6-366,2 4 1,1-2 884,-7 2 0,3-5 125,-3 5-761,-2-7 218,11 3 0,-10-12-83,6-3 1,-1-10-36,2-4 0,1-10 208,-7-5 0,7-3 0,-3-1 0</inkml:trace>
  <inkml:trace contextRef="#ctx0" brushRef="#br0">10564 5203 8092,'0'21'56,"0"2"0,0 4 240,0 2 1,-5 4 28,1 0 1,-7 2-137,1-2 1,-2-3-93,-3 3 0,6-4-48,-1-6 1,2 3 44,-1-7 1,-2-5 30,6-5 139,0-6-371,5 4 1,7-10-5,2-7 1,12-4-37,7-10 0,1-4-327,4-1 1,2-4 210,-2-5 0,2-3-493,-2 3 0,-3-8 756,3-1 0,-3-7 0,-2 4 0</inkml:trace>
  <inkml:trace contextRef="#ctx0" brushRef="#br0">10877 4635 8088,'0'-15'-164,"0"1"1,2 3-364,2-3 1,-1 3 790,7-8 1,-1-2-103,6 2 1,-3-6-305,-2 1 0,2-1 41,-2 1 0,-4 2-373,-1 3 164,-3 4 154,-2-6 0,-7 8 79,-2 4 0,1-4 77,-2 4 0,1 2 0,-5 3 0,4-3 0,1 3 0,4-1 70,-5 5 0,7 2-125,-1 2 1,2 4 415,2 6 0,0 8-129,0 7 0,0 2 118,0 12 1,5-2-155,-1 11 0,1-6-122,-5 2 0,0 1-72,0-2 0,0-4 137,0-6 1,0-7-236,0-1 1,-1-2-64,-4-8-68,3 0 124,-4-5 3,6-6 1,0-8 3,0-10 0,0-7 78,0-2 1,2-6 12,2 1 1,4-3-22,6-1 0,5-1 69,0 1 1,5-1-64,-5 1 1,5 4 97,-5 1 1,4 5-81,-4-1 1,0 8-171,-5 2 119,1 6 0,-6-8-295,1 6 229,-7 0 0,2 7 62,-10 2 0,2 0-343,-7 5 268,1 0 0,-6 6 44,1-1 88,6 0 0,-3 0 23,7 1-24,-1-1 1,0 0 18,0 0 0,1 0 298,4 1 0,0-1-130,0 0 1,4 5 202,1 0 1,5 2-134,-6-3 0,6 3-42,-5 3 0,1 1-47,-1-6 0,-2 0-231,6-5 1,-6 0 3,2 1 0,1-1-165,-1 0-731,0-6 415,-5-2-205,0-6 746,-6 0 0,-2-12 0,-7-4 0</inkml:trace>
  <inkml:trace contextRef="#ctx0" brushRef="#br0">10991 4805 8088,'0'-8'237,"0"2"1,0 17-3,0 3 0,-5 8 107,0-3 0,1 8-107,4 2 1,-5-1-118,0 5 0,0-4-39,5-6 1,0 3-219,0-7 1,0-5-1046,0-5 979,0-6 0,5 2-496,0-10 1,4-7 27,-4-7 673,6-6 0,-3-4 0,6-7 0</inkml:trace>
  <inkml:trace contextRef="#ctx0" brushRef="#br0">11090 4777 8088,'8'14'187,"-3"0"1,1 0-139,-1 1 0,1-6 56,-1 1 1,-3-1-272,2 5-235,4-6-5,0 5 1,2-12 59,-1 4 0,-6-10 154,2-4 0,1-5-127,-1-5 319,0 3 0,-5-17 0,0 3 0</inkml:trace>
  <inkml:trace contextRef="#ctx0" brushRef="#br0">11218 4535 8088,'10'-27'-74,"-1"3"1,1 4 188,4 6 0,0 4 277,0 1 1,1 6-106,-1-2 1,0 3 3,0 2 1,0 2-57,1 3 1,-3 3 6,-2 6 0,-2 0-16,-4 0 0,-2 5-108,3 0 1,-5 6-216,-5-1 0,-5 4 121,-8 6 1,2-3-180,-3 7 0,-3-6 57,-2 1 0,2 0-597,-2-4 1,7 1 309,-2-12 0,3-3-429,2-6 1,4-6 262,1 2 1,1-5 550,-2-5 0,4-9 0,0-8 0,-2-6 0</inkml:trace>
  <inkml:trace contextRef="#ctx0" brushRef="#br0">11204 4706 8088,'22'-15'0,"0"3"0,-3 2 0,2-1 54,2 7 1,0-6 102,-4 5 1,-4 1-65,4 4 0,-8 0-121,-1 0 149,-7 0 1,3 6-450,-6 3 0,0 4 208,0 1 1,-1 0 119,-4 1 0,-3 5 0,-6 2 0</inkml:trace>
  <inkml:trace contextRef="#ctx0" brushRef="#br0">11204 4819 8088,'8'15'-58,"5"5"-15,-4 4 0,-3 9 687,-1 5 0,-2 1-160,2-1 0,-3 7-166,2-8 0,-2 8-38,-2-7 0,1-4-184,4-1 1,-3 1 107,3-6 1,1 2-893,-1-11 365,6 0 1,-8-6-810,6-4 774,-6-3 0,4-12 127,-7-3 1,0-9-30,0-1 0,0-6-61,0 1 1,0-7 350,0-2 0,0-2 0,0 2 0,0 1-323,0-6 1,5 7 334,-1-3 1,3 0-13,-3 0 0,-1 6 186,7 4 1,-5 5-97,4-4 1,-1 4 256,2-5 0,1 7-110,-7-2 0,7 3 373,-1 2-120,-4 6-370,7 2 1,-7 7 7,4 4 1,-2 9-1,-4 10 1,-2 4-15,3 5 1,1 1 4,-1 8 0,1-2-164,-1 7 0,-2 2 93,6-2 0,-6-6-381,2-7 0,2-1 170,-3-5 1,3 2-219,-3-11 0,-2 0 119,3-5 0,-4-4-316,-1-1-208,-6-6 786,-2 4 0,-6-7 0,0 0 0</inkml:trace>
  <inkml:trace contextRef="#ctx0" brushRef="#br0">11275 5104 8088,'0'-8'0,"6"-3"0,4 6 0,3 0 0,1 5 0,0-4 57,0-1 1,0 0-29,1 5 1,-1 0-17,0 0-254,0 0-17,1 0 1,-8 6 94,-2 4 1,-3 2-52,-2 3 0,0 4 28,0 0 1,-7 0 149,-2-5 0,1 0-72,-1 0 1,1 0 165,-2 1 194,-2-1 1,5-5 65,-2 1 158,2-7-269,7 3 0,7-10-115,2-1 0,4-6 23,1 1 1,0 4-108,1 1 196,-1-3-627,0 7 252,0-6 1,-6 14-35,-3 2 1,-4 4 264,-1 1 1,-6 5-59,-3 0 0,-4 6 300,-1-1 0,-5 3-100,0 1 0,0 1 49,5-1 1,-1-6-30,1-3 1,6-3 663,4-2-617,2-6 0,4-2-213,2-6 0,9-3-328,6-6 0,6-7 176,-1-12 0,3-1-726,1 1 0,-4-2 68,0-4 754,-7 4 0,10-11 0,-5 5 0</inkml:trace>
  <inkml:trace contextRef="#ctx0" brushRef="#br0">9768 3682 8271,'-69'0'-431,"2"0"0,-4 2 637,0 2 1,-5 11-531,36-5 1,0 3-1,0 4 1,2 3 406,2 2 0,1 3 1,3 2-1,1 3-23,2 4 1,1 3 0,0 4-1,1 2 69,3 1 0,0 2 0,-2 7 0,0 3-268,2 2 1,1 2-1,-1 2 1,2-1 224,2 0 0,2 2 1,3 5-1,3 1-129,4-1 0,2 1 0,2 3 0,3 0 156,4-1 1,4 0 0,5 1-1,6-1 6,6 0 0,4 0 0,3 2 1,3-1-42,0 0 1,3-2 0,-9-22 0,3-1-1,0-1 3,-1-1 1,2-1 0,1-1 0,3 1 0,3-2 0,1 0-10,3 2 1,1-1 0,2-2 0,0-3 0,1-1 0,0-3-301,0 0 0,0-2 0,1-3 0,2-4 1,1-3-1,0-3 225,1-1 1,0-2-1,0-2 1,26 3 0,1-6-51,1-6 0,1-5 0,-4-3 0,1-5 106,-20-1 0,1-2 0,-1-2 0,-3-2 1,0-2-1,-2-3 46,-2-4 1,0-2 0,-1 0 0,-2 0 0,0-1-1,-1-1-70,3-2 1,0-2-1,-3-1 1,17-13-1,-5-2-99,-5-1 0,-3-2 0,-3 2 0,-2-1 198,-2 0 0,-2 0 0,-3-2 1,-1 0-48,-1 0 1,-3 0-1,-3 0 1,-3-1 52,-3 4 0,-3-1 0,-5 0 0,-2 0 100,-2 1 0,-3-1 0,-3 0 1,-3-1-148,0-1 0,-3 0 0,-3-2 1,-2 0-77,-2-2 0,-2-2 1,-5-5-1,-4-2-64,-5-3 1,-4-1-1,-2-3 1,-4 0-79,7 20 1,-3 0 0,1 0 0,0 1 0,0 1 0,-1-1 14,-3-1 1,-1-1 0,0 2 0,-2 1-1,0 1 1,-3 1-17,-1 2 1,-1 2-1,-2 1 1,1 4-1,0 1 1,-2 3 7,-23-12 1,-2 4 0,6 8 0,0 5 76,0 6 1,-1 6 0,-4 5 0,-3 7-90,-4 7 1,0 7-1,-1 5 1,2 7-51,1 11 1,0 5-1,23-11 1,1 2 0,-2 1 39,-7 5 1,-2 2 0,2 2 0,3 2 0,2 3-1,1 1-155,1 2 0,0 2 0,1-1 0,1-2 1,1 0-1,1 0-299,2-1 0,0 0 0,1-1 600,-16 15 0,1-1 0,18-18 0,0 1 0,2-1 0,-14 12 0,2-1 0</inkml:trace>
  <inkml:trace contextRef="#ctx0" brushRef="#br0">8574 5928 8316,'-7'-22'175,"0"8"1,-1 9 302,3 10 0,3 6 106,2 13-334,-6 18 0,-3 14-282,-10 15 1,8-32 0,-1 1-226,-2 4 1,0 2 0,0 0 0,0 1 159,-1-4 0,1-1 0,1 1 0,-1-1 6,-9 30 0,-3-4-120,7-12 1,0-11-667,5-7 195,0-13 0,0-13 682,0-12 0,-1-19 0,1-11 0</inkml:trace>
  <inkml:trace contextRef="#ctx0" brushRef="#br0">8147 6383 8241,'-6'-8'-154,"3"16"32,-7 16 1,1 12 336,-5 16 0,4 2 176,1 12 1,5 1-405,0 4 0,2 5 206,2-1 1,2-34 0,1-1 106,2 36 1,6-4-35,-2-10 1,4-8 160,1-16 1,7-10-162,2-9 1,10-13-56,5-10 0,5-17-188,4-17 1,1-15-360,-20 22 0,1 0 1,1-6-1,1 0-328,6-3 0,2-1 0,3-6 1,1-1-1025,5-1 0,-1-1 1688,-4 1 0,-1 1 0,4 2 0,-2 1 0,-3 2 0,-1 1 0,2-1 0,0 0 0</inkml:trace>
  <inkml:trace contextRef="#ctx0" brushRef="#br0">10820 10691 8049,'-22'0'0,"6"0"4,7 0 1,4 0-13,-4 0 198,-1 6 1,-4 2 450,0 6 1,-7 7-391,-3 2 1,-7 4-187,-2 2 0,-5 5 82,5 4 1,-1 5 12,6 4 0,6-4 33,3 0 1,3-7 2,2-8 1,6 1 140,3-1-197,4-6 0,7-1-32,3-7 0,10-4 54,5-1 0,9-7-126,5-2 1,11-13 59,8-11 1,0-9-191,4-5 0,-4-9-166,-5-5 0,4 1-372,-4-1 0,-3 8 38,-2 1 1,-4 7-179,-5 7 1,-8 3 93,-6 2 0,-9 3 246,0 7 0,-8 5 125,-7-1 1,-3 7 132,-6-2 0,-9-1 174,-15 1 0,2-4 0,-7 4 0,0-6 228,-5 2 1,7-4-226,3-1 1,3-5-4,1 0 0,6 0 419,-1 5 1,11-1-70,-1 1 392,9 6-463,-1 2 0,8 19 64,2 6 0,4 12-2,6 7 1,1 9 23,-1 6 1,0 3-142,0 6 0,-4 3-395,-1 6 1,-4-2 63,4-2 0,-5 1 87,0-7 1,3-5-7,-3-9 1,1-4 11,-5-6 0,0-2-286,0-6 22,-6-7 209,-2-2-4,-6-12 0,1-9 248,4-14 0,-3-5-336,8-9 1,-6-5 85,6-4 0,-1 1 66,5 0 0,6 5-30,4-1 1,2 4 196,2 6 1,1-1-130,-1 10 1,0 3 222,0 11 1,2 0-8,3 0 1,-3 6-115,3 3 0,-3 10-31,-2 5 0,-6 3 19,-4 1 0,-2 1-26,-2-1 0,0 2-1,0 3 0,-5-1 27,1 6 0,-6-6-43,5 1 1,-4-5 60,4-4 0,0 1-74,5-6 1,0 0-92,0-5 1,7-7 66,2-7 1,5-8-397,5-11 1,3-8 143,7-6 1,3-8-591,-4-2 0,4 0 104,-9-4 1,-2-2-719,-2 2 1220,-3-1 0,-2-1 0,0-1 0</inkml:trace>
  <inkml:trace contextRef="#ctx0" brushRef="#br0">11304 10719 8052,'14'-8'0,"0"-3"-60,0 6 1,2-10-129,3 0 1,-2-3 270,7-1 0,-5 1 231,5-6 1,-7 2-312,2-1 1,-3 2-241,-2 7 0,-4 4 28,-1 1 0,-4 6-257,4-2 1,-6 5-42,2 5 507,-3 3 0,-9 12 0,-1 2 0</inkml:trace>
  <inkml:trace contextRef="#ctx0" brushRef="#br0">11460 10691 8052,'-2'12'15,"-2"-2"0,2 2 86,-3-2 1,4 7 221,1 2 1,0 11-64,0-1 1,0 10 54,0 4 1,0 6-84,0 8 0,0 0-48,0-1 1,0-10-19,0-3 0,0-10 166,0 0-227,0-9 0,1-5-282,4-10 1,-2-9-260,7-9 1,-1-10 228,5-5 1,-1-9-359,-4-5 0,4-4 228,-3-6 1,1 4-37,-2-3 0,4 4 158,-4 5 1,-1 5 140,2 9 1,-6 4 17,6 5 0,-5 7 295,4 4 1,-4 4 266,4 4 1,-4 6-239,5 9 0,-7 3 212,1 6 0,3 6-154,-3-1 1,1 6 2,-5-1 0,0-1-153,0 0 0,0-3-160,0 3 1,-1-10 110,-4 2 0,2-6-191,-7 1 1,2-3-137,-1-7 0,-4-6 102,4-3 0,-4-4-362,-1-1 1,4-1 180,1-4 0,-1-9-123,-4-10 0,2-11-60,2-7 0,-3-9-712,4-11 878,-4-2 0,-7-14 0,9 39 1,0-1-1</inkml:trace>
  <inkml:trace contextRef="#ctx0" brushRef="#br0">11304 10264 8052,'14'-8'-127,"0"8"-64,0 10 1,7 4 480,2 5 1,0 8 464,0 6 1,1 13-256,4 1 1,2 2-189,4 3 0,-3 0-478,7 5 0,0 0 412,5 0 0,2-6-496,-2-4 0,3-4 214,-8-5 1,-2-5-592,2-10 1,-8-2 17,-1-7 0,-3-4-178,-7-1 1,-4-6 193,-6 2 1,-6-10 592,2-4 0,-3-10 0,-2-3 0</inkml:trace>
  <inkml:trace contextRef="#ctx0" brushRef="#br0">11915 10620 7432,'0'14'643,"0"6"-172,0 4-205,0 3 0,0 6 268,0 0 1,0 7-619,0-2 40,0 3 1,-5 1 23,0 1 0,-1 0-190,1-1 1,4-5-2,-4-4 0,-1-9 83,1-5-379,-6-10 0,3-6 171,-6-12 0,0-4 336,-1-15 0,-5-10 0,-2-13 0</inkml:trace>
  <inkml:trace contextRef="#ctx0" brushRef="#br0">11460 9980 8010,'6'-8'176,"2"2"1,6 7 355,1 4 0,-1 8-352,0 6-158,7 6 1,-6-1-243,4 9 1,-3-3 219,-2 3 0,1 3 0,-1 1 0</inkml:trace>
  <inkml:trace contextRef="#ctx0" brushRef="#br0">11901 10179 7993,'-18'0'-210,"4"0"-420,9 6 709,-1-4 1,12 4 410,4-6 0,9-1-321,4-4 1,6-3-147,4-6 1,-1-7-63,6-2 1,-7-3-7,2 3 0,-3-3-135,-1 7 87,-1 0 0,-1 7 23,-3 2 0,-4 4-113,-5 6 0,-8 2 101,-2 2 1,-3 10-5,-2 10 0,-8 8 110,-6 1 1,-5 5-93,-5-5 1,-1 0 92,6-4 1,0-3 96,5-2 340,-1-3 34,1-13-156,6-2-351,2-6 1,12-5 85,4 0 1,2-4-67,3 4 0,-1 0 173,0 5-320,0 0 0,-1 12 38,-4 2 0,-2 11 47,-7 3 0,0 7 210,0 8 0,0-5-104,0 0 0,0-2 223,0 2 1,-5-2-72,0-3 0,-4-9 37,4 0 0,0-2-55,5-3 0,-4-5 256,-1-4-234,0-7-295,5 3 1,0-8-266,0-2 0,5-4 203,0-6 0,4-7-141,-4-3 0,1-2 87,-1-3 1,-4 1-251,4-1 0,-3-6 113,-2-2 1,-5-4-42,0-2 0,-6-6 31,2-3 1,-6 0 348,-3-5 0,2 1-1221,-3-10 1221,-3 6 0,3-6 0,-3 3 0,3-4 0,-4 4 0,-2 3 0</inkml:trace>
  <inkml:trace contextRef="#ctx0" brushRef="#br0">12043 9795 8034,'-14'-36'0,"1"1"-44,4 7 0,1 10 210,3 4 119,3 9 0,2 8 50,10 16 0,9 11 85,4 18 1,4 4-16,2 10 1,7-1-430,-15-26 0,1 1 0,0-1 1,2 0 193,4 5 1,0 0 0,-1 0 0,0 1-295,4 1 0,0 1 0,-4 2 0,-1 0 83,1 0 0,-1 0 1,-6-5-1,1-1 58,0-2 0,0-3 1,11 22-597,-4-4 0,-1-13 228,-8-6 1,-1-9-304,-9-5 249,4-3 579,-12-8-405,6-2 1,-9-12 733,-3-4-742,4-9 0,-17-4-103,4-11 0,-5-4-191,0-9 0,-3-5 533,-6-10 0,10 25 0,1-3 0,-1-3 0,-1-1 0</inkml:trace>
  <inkml:trace contextRef="#ctx0" brushRef="#br0">12199 9767 8049,'11'1'12,"4"4"1,-4 3-334,8 6 0,3-4 157,1-1 1,-1-4 207,2 4 0,-2-4-285,2 5 1,1-7-87,-6 1 327,0 4 0,2-6 0,1 4 0</inkml:trace>
  <inkml:trace contextRef="#ctx0" brushRef="#br0">11958 9354 8076,'-72'-20'-199,"1"4"-49,0-3 0,2 5-1380,2 4 1998,4 4 1,0 12-250,-3 4 0,-9 9-100,0 5 0,32-11 0,0 0-5,3 1 1,0 1 0,-1-1 0,1 0 258,-31 15 0,0 5-88,0 4 0,31-15 1,-1 2-105,1 0 1,0 2 0,-4 1 0,1 2-130,2 2 0,1 3 0,4 3 1,1 3 170,1 5 1,2 2 0,2 4 0,1 1-72,3 0 1,0 3 0,1 5-1,1 2 44,2 3 0,2 1-14,-2 5 0,1 1 0,2 2 1,2 1-41,5-22 1,0 2-1,3-1 1,1-1-1,3 0 1,0 1-228,1 4 1,1 2-1,1-1 1,1 2-1,1-1 1,2 1 223,2 0 1,0-1 0,2 1 0,1-1 0,1 0 0,3 0-61,3-1 0,2 0 0,1 0 1,1-1-1,0-1 0,1 0 44,1 0 0,0-1 1,2-1-1,2-3 0,1-2 1,2-2-191,11 17 1,4-4 0,5-6 0,3-4 89,4-5 0,1-4 28,-6-7 1,1-4 60,2-5 0,1-5 1,-6-9-1,2-4 106,5-3 0,1-3 0,4-6 0,2-5-30,5-2 1,1-4-1,1-6 1,0-5 74,0-5 1,1-2 0,-21 8 0,0-1 0,1 0-238,5-2 0,0 1 1,-1-2-1,-2 0 1,-1-2-1,0 0 20,2-2 0,0-2 0,0 0 0,-2-1 1,0-1-1,0-2-23,4-4 1,1-1 0,-3 0 0,-6 4 0,-2 0 0,-1 0 6,-3 2 1,0-1 0,-2 0 0,16-20 0,-2-1 133,-1-2 1,-2-1-71,-5 2 1,-1-1 84,0 1 1,-3 0 0,-9 6-1,-3-1 111,-1 1 0,-2-1 1,-5 1-1,-2-1 63,-3-1 1,-2-1 0,-3 2 0,-4 1-79,-3 0 1,-1-1 0,-2-5 0,0-2-128,-2-4 1,-1-1 0,-3-2 0,-2-2-164,-3-2 0,-2-1 0,3 19 0,-2 0 1,-1-1 111,0-2 1,-1-1 0,-1 1 0,-1-2 0,-1 1 0,-1 1-65,-1 2 1,-2 1-1,0 0 1,-2-4-1,-1-1 1,-1 0-248,-1 1 1,-1 1 0,0 0 175,3 6 0,1 1 1,-1 1-1,-12-23 1,-1 2 110,5 10 0,-2 4 0,0 8 0,-3 5 47,-6 2 0,-4 8 0,-2 11 0,-3 8-138,-6 1 1,-3 9 0,-8 17 0,-3 11 69,22-5 0,0 4 1,-1 4-1,-7 7 0,1 3 1,-2 4-129,11-6 0,-1 2 0,1 2 0,-1 1 0,-3 4 1,-1 2-1,1 2 0,0 1 56,-2 4 0,1 2 1,0 1-1,0 2 0,9-9 1,0 1-1,0 1 1,0 1-1,0 1-177,-1 2 1,0 1-1,0 1 1,1 1 0,1 0-1,0 1 1,2 1-1,0 1 1,1 0 0,-1 2 158,-1 3 0,0 2 1,0 1-1,1 0 1,0 0 135,7-10 0,0 0 0,1 0 0,0 1 0,0 0 0,1 1 0,-1 3 0</inkml:trace>
  <inkml:trace contextRef="#ctx0" brushRef="#br0">12114 10876 8235,'-8'-7'-553,"3"-2"1,4-4 939,1-1 0,0 0 55,0-1 0,6 0 94,4-4 0,10 1-429,9-5 1,8 4 54,16-5 0,-1 7-497,9-2 0,-4 3 115,-5 2 56,-3 6 0,-6 1 0,0 7 0</inkml:trace>
  <inkml:trace contextRef="#ctx0" brushRef="#br0">12199 10406 8214,'0'21'-437,"0"-4"306,0 7 0,2 6-285,3 8 0,-2 5 416,6 4 0,1 10 0,4 8 0</inkml:trace>
  <inkml:trace contextRef="#ctx0" brushRef="#br0">7778 11842 8148,'0'14'-46,"-5"5"-158,0 0 0,0 7 129,5-3 0,0 1-106,0 4 0,-6-1 545,-3 11 1,1 2-343,-2 7 1,-4-1-357,-5 6 0,-2-6-301,2 1-158,4-9 576,-6-3 1,12-13 216,-1-3 0,7-3 0,-3-2 0</inkml:trace>
  <inkml:trace contextRef="#ctx0" brushRef="#br0">7863 12041 8148,'36'-19'-766,"-3"0"0,2 2 788,-2 8 1,2-4 3,-2 3 0,-8 4 262,4 1 1,-10 4-130,0 1 1,-8 0-294,-2 0 0,-5 1-29,0 4 0,-2 3-383,-2 6 546,-6 0 0,-9 7 0,-7 1 0</inkml:trace>
  <inkml:trace contextRef="#ctx0" brushRef="#br0">7877 12056 7916,'0'9'408,"0"0"0,0 6 0,0 5 369,0 2-469,0 8 1,5 7-62,0 5 1,6 6 152,-2-1 1,4 8-84,1 2 1,2 6-385,3 9 0,-9-31 0,2 1 184,1 3 0,2 0 0,2 4 0,1 0 6,1 3 1,0 0 0,-1-1 0,0 0-214,1 1 0,0 0 0,-3-4 1,0-1 102,0-2 1,1 0 0,-2-5 0,-2 0-733,11 36 517,-3-10 0,-7-4 42,0-10 1,0-3-79,0-6 1,-4-5-147,-1 0 337,-5-7 0,2 9-271,-6-7 155,0 6 1,0-9-232,0 3 1,5-7 393,-1-3 0,-4-2 0,-4-2 0,-1-6 0</inkml:trace>
  <inkml:trace contextRef="#ctx0" brushRef="#br0">8346 14771 8084,'-8'0'933,"21"0"-876,-2 0 0,21 0 4,-13 0 0,1-5-168,-1 0 1,2-4 121,2 4 0,3-6-156,-7 2 0,0-2-532,-5 1 395,0-3-172,-6 12 34,4-5 0,-16 9 87,-1 6 1,-8 2 328,-6 13 0,-3 6 0,-6 8 0,4-2 0,0 2 0,7-5-9,-2 5 1,3-8-56,2-1 1,6-3 807,3-7-219,4 0 7,1-11-319,0-1 1,11-7-107,3 0 0,5-8-37,0-6 0,3-4-18,7-10 0,-6 7-147,1-7 0,-2 4 173,2 0-78,-4 4 0,-5-1 0,-1-1 0</inkml:trace>
  <inkml:trace contextRef="#ctx0" brushRef="#br0">8488 14785 8084,'7'14'-546,"1"7"663,6 1 0,2 8 450,3 3 0,-4 3-271,4 7 1,-3 6-233,-2 3 1,-4 7 74,-1-2 0,-5 3-113,0-8 1,-2 1-160,-2-1-563,0-3 697,0-6 0,0-8-353,0-7 203,0-6-44,0-7-277,0-7 185,0-2 22,-6-6 0,-1-13 270,-2-6 0,-4-12-328,4-7 0,-4-3 321,-1-2 0,0-12 0,-1-4 0</inkml:trace>
  <inkml:trace contextRef="#ctx0" brushRef="#br0">8488 15084 8084,'-1'-7'3,"-4"7"1,2 7 64,-7 7 0,6 6 101,-6 4 0,2 4-104,-1 6 0,-4-4-175,4 3 1,1-5 93,-2-4 1,7 1-308,-2-6 74,4-6-195,1-1 0,0-12 256,0 0 1,1-11-173,4-8 360,3-6 0,6-3 0,1-9 0</inkml:trace>
  <inkml:trace contextRef="#ctx0" brushRef="#br0">8517 15155 8084,'22'-8'0,"6"3"0,1 3-161,4 2 168,3 0 6,-6 7 1,5 1 155,-6 6 1,-6-5-35,1 1 1,-5-5-270,5 4 110,-7-6 0,4 4-368,-7-7-323,-6 0 412,-2-7 170,-6-1 133,0-12 0,0 4 0,0-5 0</inkml:trace>
  <inkml:trace contextRef="#ctx0" brushRef="#br0">8687 14757 8084,'15'0'-261,"-6"0"-104,1 0 0,-6 8 358,6 6 0,-7 2 354,2 7 0,-4 1-296,-1 4 1,0 1-62,0-1 1,-6-1-164,-3-3 183,-4 3-4,5-12 1,-3 1-94,6-6 93,-6-7-32,10 3 27,-6-6 1,14-6-9,2-4 0,5-2 3,5-2 0,-1 4 8,5 1 1,-1 4 7,2-5 0,1 7-57,-6-2 0,0 4-51,-4 1-2,-1 0 88,-6 0 0,-2 6 135,-6 4-140,-6 2 1,-2 4 46,-6 3 1,-7-2 126,-3 7 0,2-5-69,-2 5 0,7-7 160,-2 2 1,8 2 163,2-2-105,5-7-231,-2 1 1,14-12 12,6 4 10,7-3-65,14-9 0,-1-5-136,4-7 0,3-6 33,-3 1 0,-3-3-236,-2-1 1,-1 1 58,1 3 0,-5-1-100,1 6 0,-7-5-186,-8 5 51,0 7 21,-6-1 458,-1 11 0,-20-10 0,-3 4 0</inkml:trace>
  <inkml:trace contextRef="#ctx0" brushRef="#br0">8887 14657 8084,'9'0'-608,"0"0"1,1 6 721,4 4 0,0 9 544,1 5 0,-1 10 44,0 9-467,0 0-44,-6 6 0,5 0 241,-4 3-197,-2 9-357,5-2 0,-4 5 110,6-2 1,1-8-95,-1 3 1,2-12-366,3-2 1,-5-3 247,0-12 1,0-4-356,-4-15-25,-4-2 327,0-14 1,-6-5-282,0-7 213,-6-13 183,-2 2 1,-6-13 160,0 1 0,-1-1 0,1 0 0</inkml:trace>
  <inkml:trace contextRef="#ctx0" brushRef="#br0">9114 14430 8084,'14'0'-278,"0"6"-156,1 3 1,-1 4 348,0 1 0,0 1 411,1-1 0,-6 5 368,0 0-343,-5 0-150,2-5 0,-1 0-619,-1 0 203,1 0-431,-5-6-264,7 5 910,-6-11 0,12-9 0,-5-9 0</inkml:trace>
  <inkml:trace contextRef="#ctx0" brushRef="#br0">9270 14245 8084,'15'6'-97,"-1"4"0,0 7 39,0 2 0,-4 6-130,-1-1 0,1-2 328,4 2-162,0-7 2,-6 4 1,5-7-578,-4 0 346,4-6 1,6-2 250,0-6 0,0-12 0,-5-4 0</inkml:trace>
  <inkml:trace contextRef="#ctx0" brushRef="#br0">9626 14231 8084,'8'6'11,"-4"3"1,3 6 204,-2 4 1,-1 3 67,-4 6 0,0-4 14,0 0 1,0-2-113,0 1 0,-6 4-142,-4-3 0,3-2-375,-3 2 245,1-1 105,-12 0 1,5-3-1155,-3-6 808,-3 0 0,5-1-192,-7-3 0,0-4 519,-4-6 0,-7-6 0,-1-2 0</inkml:trace>
  <inkml:trace contextRef="#ctx0" brushRef="#br0">9242 14572 8084,'-8'0'-708,"-5"0"1,13 8 1257,0 6-142,7 0-95,7 13 1,0-3 43,0 9 0,5-3-231,0 3 1,2-3-137,-2-1 1,-5-3 35,0-2 0,0 3-179,-4-3 1,-2-4-411,1-1 247,-6-3 276,4-2-367,-1 0 214,-4-6-66,4-1 1,-6-9-169,0-3 0,0-4 427,0-10 0,-6 3 0,4-17 0,-4 3 0</inkml:trace>
  <inkml:trace contextRef="#ctx0" brushRef="#br0">9455 14728 8084,'14'-28'0,"5"4"-254,0 0 245,7 7 51,-11-4 0,6 12 175,-7 0 0,5 5 109,0 0-242,0 2-2,-5 2 1,-1 8-225,-4 6 1,-4 2-109,-10 8 233,4-1 22,-12 6 1,-1 4-565,-10 0 206,-3 7 174,5-10 1,-5 4-128,4-5 0,-3-7 235,3-3 1,-3-3-25,8-2-2,-1-6 378,11-2-176,1-6-110,14 0 1,7-6 1,3-1 266,7-2 38,0 3-213,-2-1 1,5 6-4,-4-4 0,-2 3-78,-2 2 1,-3 0 5,-2 0 0,0 0-18,0 0 1,-4 5-12,-1 0 1,-6 1-37,2-1 68,-3-3-92,4 4-15,-4-6 73,4 0 2,-6 6-2,0-4 1,5 6 100,-1-4 1,6 0 155,-5 5 0,4 1-123,-4 4 1,4 0-22,-4 0 1,1 0 25,-1 1-30,-3 5-30,4-4 1,-6 9 85,0-6-48,-6 6-49,4-2 1,-11 0 8,4 1 0,-4-5-61,-1 5 1,0-7-11,0 2 1,0-3 37,-1-2 0,6-5 26,-1 1-72,1-7 45,-5 3-5,6-12 0,1-7-292,7-6 128,0-12-117,7 7 0,1-17-196,6 3 0,0 2 68,0-2 389,1 6 0,5-9 0,2 5 0</inkml:trace>
  <inkml:trace contextRef="#ctx0" brushRef="#br0">10152 14401 8084,'14'-14'-75,"0"0"0,1 1-93,-1 4 1,-5-4 386,1 4 475,-1 2-521,5 1-49,-6 6-32,-1 6 1,-7 4 391,0 9-351,-7 3-93,-1 13 1,-11 4-91,1 13 1,-8 0 113,3 10 1,-4-4-358,-2-1 1,1-5 237,-1 0 1,6-12-142,-1-2 0,7-8-152,-2-6 179,3-4 48,8-6 1,-5-6-676,4-3 341,3-10 183,-1-3 359,7-12 0,0-2 1,0-7-1</inkml:trace>
  <inkml:trace contextRef="#ctx0" brushRef="#br0">10109 14785 8084,'14'14'-489,"1"1"244,-1 5 374,0-4 0,-4 4 538,-1-5 0,-6-1-316,2 0 0,1-5 5,-1 1-38,0-7-269,-5 3-581,0-6 275,0-6-11,0-2 1,0-8-241,0-3 1,0-3 224,0-6 1,0 1-53,0 3 1,5-1 119,-1 6 1,3 0 184,-3 5 0,-1 5-208,7-1 250,-7 7 610,10-3-256,-5 12-248,0 2 1,3 6 744,-7 0-366,1 7-233,-5-5 0,5 6 127,0-3 0,-1-2-217,-4 7 0,-4-5-169,-1 4 1,-6-1 104,1 2 0,-1 1-159,2-6 1,-4 5-914,4-5 462,-4 0-314,-1-11-382,0 5 751,-1-12 445,1 5 0,0-18 0,0-4 0</inkml:trace>
  <inkml:trace contextRef="#ctx0" brushRef="#br0">10294 14472 8084,'21'-28'-205,"2"-1"102,4 7 1,2-3 274,-1 6 0,5-5 313,0 5 1,1-4-296,-6 4 1,-1 1 61,-3 9-659,-4-4 207,-12 12-26,-2-6 0,-6 9-87,0 3 1,-8 9 172,-6 10 0,-8 4-104,-11 5 0,1 4 117,-6 5 0,7 1 29,-2 0 1,7-1 192,3 1-70,5-7 1,2-1 125,7-7 1,6-10 695,-2-4-660,4-3 1,2-3 472,4-3-351,3-4-125,6-1 0,6-11 26,4-3 1,5-10-105,4 1 0,-2-9-256,7-1 0,-6 4-11,1 6 0,-9 1-353,-5-2 1,-3 5-884,-2 9 713,-6-2 684,-2 10 0,-6-10 0,0 4 0</inkml:trace>
  <inkml:trace contextRef="#ctx0" brushRef="#br0">10465 14529 8084,'-8'14'-377,"1"1"1,7 4 747,0 0 0,5 6-221,0-2 1,4 4-37,-4 2 1,0-4-96,-5 3 0,1-2-197,4 7 0,-3-8-165,3-1 1,2-7 162,3 2 0,-2-5-390,1-4 259,1-4 150,-2-6 1,3-3 160,-7-6 0,8-7 0,-5-13 0</inkml:trace>
  <inkml:trace contextRef="#ctx0" brushRef="#br0">10536 14316 8084,'9'13'390,"1"6"1,-1 7-84,5 8 0,-4-1 144,-1 9 0,1-1-149,4 12 1,0-6-30,1 5 0,-1-1-34,0 1-1087,0 3 893,0-11 1,5 10-174,0-7 1,0-1 11,-5-8 0,1-5-544,-1-9 1,-5-5-201,1-10 202,-1-2 1,-1-15-278,-3-6 491,-3-13 644,-2-3 1,0-11-201,0 3 0,0-10 0,0 4 0,0-5 0</inkml:trace>
  <inkml:trace contextRef="#ctx0" brushRef="#br0">10820 13904 8084,'6'-37'249,"2"7"182,7 7 0,-1 10 175,0-1-198,0 9 1,-1 0-293,-4 10 1,2 5-164,-6 8 1,0 3-1,-5 3 0,-2 7 139,-2-2 0,0 2-1207,-5-2 568,-1 5 96,3-10 0,-6 8-885,3-13 1336,4-7 0,-7 1 0,6-5 0</inkml:trace>
  <inkml:trace contextRef="#ctx0" brushRef="#br0">10763 14032 8084,'0'20'536,"0"2"-379,0 7 1,0 1 58,0 3 0,0-2-96,0 7 1,0-6-172,0 1 1,2-8-3,3-1-20,-4-7 201,5 4 0,-4-13-340,3-3 156,-4-4-68,12-1 1,-10-6-78,7-4 1,-1-9 68,5-4 0,1-4-122,-1-1 0,5-1 168,0 1 1,1-1 24,-1 1 1,-1 1 66,5 3 1,-4-1 33,5 6 0,-2-3 294,2 8-373,-4-4 256,-6 10 377,1 0-400,-7 2 0,-2 14-65,-6 6 0,-6 2-69,-4 8 0,-7-1 13,-2 6 1,0-1-140,5 1-81,-7-1 200,5 1 0,-3-3-152,10-2-74,-4 3 144,12-11 0,-10 4-18,6-5 0,0-6-74,5 1-236,0-7 190,0 9-40,0-10-15,0 4 145,0-6 23,0 0 0,-1 5 177,-4 0 50,3 6-87,-4-3 1,6 6 200,0 0 0,0-4-174,0-1 1,0-4 301,0 4-296,0-6 0,1 2 163,4-10 0,3-7-448,6-7 90,1-6 62,-1 2 0,0-5-281,0 0 111,0 5 46,7-3 1,-5 10 80,3-3 1,0 3-28,-5 2 0,3 4-70,-7 1 1,-2 6-1,1-2 22,-6 3 307,4 2-221,-7 0 10,0 0 27,0 7-22,0-6-147,0 6-270,0-7-27,0 0 81,0 6-266,0 2 660,0 6 0,0 0 0,0 1 0</inkml:trace>
  <inkml:trace contextRef="#ctx0" brushRef="#br0">11119 14359 8084,'8'0'-311,"-2"0"0,-6 6 836,0 3 0,0 4 20,0 1-159,0 7-227,0 7 1,0 4 299,0 6-250,0 6-96,0 0 1,0 10-25,0-7 1,0 1-101,0-6 0,0-1-322,0-3 0,0-3 95,0-7 1,0-10-276,0-4 0,-2-9-178,-2 0 376,2-4 98,-11-7 0,12-7-400,-4-6 311,-3-6 136,0-4 0,0-1 170,4-3 0,0-1 14,0 0 1,2 0-93,-3 0 1,9 4 187,0-3 1,7 5 156,-1 4 1,7-1 9,2 6 1,5 0 262,-5 5 1,6 4 188,-1 1-469,-4 6 0,6-4 265,-7 7 0,4 0 241,-4 0-591,0 7 1,-5 1-142,1 6 1,-6 5 97,1 0 0,-7 6-203,1-1 1,3 2-17,-2 3 247,-1-1-53,-4-6 1,5 4 333,0-7-54,0 0-160,1-5 0,2-2 249,6-2 1,0-4-214,0-6 0,2-1-75,3-4 0,-1-9-115,5-10 1,1-9-256,4-5 0,-1-8-19,-3-1-821,3-7 996,-11 4 1,9-3-127,-6 1 16,0 6-89,-5-9 1,-1 11-150,-4-3 1,-3 4-220,-6 5 1,-1-8-438,-4 4 0,-4 0 268,-10 5 0,1 5 762,-5-1 0,-1 3 0,-5 1 0,1 4 0,0 6 0,-1 6 0</inkml:trace>
  <inkml:trace contextRef="#ctx0" brushRef="#br0">12285 14330 8084,'20'5'-43,"4"0"0,4-1-136,5-4 0,4-8 1295,5-6-471,1-6-638,6-15 0,-3-5 590,6-12-2095,-13-12 1517,-11 25 0,-2-1 1,-6-5-1,-2 0-56,5-1 1,1 2-1,-1-2 1,-1 1-47,-1 3 1,0-1 0,0 1 0,-1-1 78,0 0 0,-2 1 1,-5 2-1,-2 1 69,3-37 0,-9 9-149,0 6 1,-5 4-3,-5 5 3,-9-10 0,-8 13-737,-7-12 738,1-1 1,-5-4 57,-1-1 0,1 3 561,5-3 0,1 6-496,3 9 1,4 3 259,6 6 0,4 7-191,1 2 1,5 11 677,0 4-362,2 3 1089,-4 8-1493,4-5 502,-4 12-407,6-5-198,0 6 124,0 0 0,-2 7-139,-2 8-83,-4 5 195,-7 9 0,0 12-243,-4 6-10,-3 13 20,-13 11 1,19-30-1,0 0-324,-3 2 1,0 0 287,3 1 1,1 0 0,-17 27-345,13 0 0,7-15-84,12-19 681,0-2 0,4-21 0,1 1 0,0-7 0</inkml:trace>
  <inkml:trace contextRef="#ctx0" brushRef="#br0">12583 12468 8202,'14'-7'0,"7"1"91,3-3 0,2 2 189,3 7 1,6 0 864,3 0-466,3 0-443,1 0 1,6 0-47,-1 0 1,5-4-229,-4-1 1,-6 0-397,-4 5 0,-8 0-73,-1 0 0,-3 6 507,-7 4 0,7 9 0,-4 3 0</inkml:trace>
  <inkml:trace contextRef="#ctx0" brushRef="#br0">11986 10250 7525,'5'22'614,"-1"7"1,8 5-520,-3 9 0,4 11-231,1 3 0,-1 4-103,-4 1 1,4-2-326,-4 6 0,4-6 1,1 3-1</inkml:trace>
  <inkml:trace contextRef="#ctx0" brushRef="#br0">12057 10406 8158,'-9'8'0,"-1"-3"0,7-2-674,-2 2 198,4-3 623,1 4-9,0-12 0,0 2-147,0-5 0,0-5 39,0-5 0,4-2-49,1 2 0,6 2 39,-1-7 1,-2 7 29,1-2-16,1 3 1,4 8 3,0 2 1,-5 14-4,1 6 1,-7 6 42,2 9 1,1-1-45,-1 1 0,1 6 156,-1 2 0,1 4-138,4 2 1,2 0 144,-2-1 0,1-4-124,-2 0 0,2-11 15,-6 2 0,5-10 2,-6-1 1,1-6 80,-5-3 43,0-6 1,-1 3-77,-4-6 0,-3-6-322,-6-3 0,-2-9 94,-3-1 1,3-11-549,-3 2 0,3-4 638,2 4 0,-6-13 0,-2-3 0</inkml:trace>
  <inkml:trace contextRef="#ctx0" brushRef="#br0">13550 10534 8268,'-14'0'83,"0"0"0,-1 2 222,1 3 0,0 3-222,0 6 0,-5 5 35,0 0-28,0 6 1,5-3-120,-1 7 0,3-1 75,2 0 0,-1-1-141,6-3 0,1 1 55,4-6 141,6 6 1,2-4-18,6 3 0,7 1-98,2-6 0,11-2-126,3-7 1,5 1 116,0-6 1,-1-1-496,-3-4 0,-3-1 228,-7-4 1,-6 3 289,-3-2 0,-3-4 0,-2 0 0</inkml:trace>
  <inkml:trace contextRef="#ctx0" brushRef="#br0">13422 10847 8232,'-8'0'0,"3"0"0,10 0 0,6 0 586,13 0 0,6 5 108,13 0-593,12 6 117,-3-3 1,8-1-1306,-3-2-618,-10-3 1705,15-2 0,-12 0 0,7 0 0</inkml:trace>
  <inkml:trace contextRef="#ctx0" brushRef="#br0">14673 6881 8399,'-14'28'0,"0"1"0,4 1-77,1 3 1,1 3 411,-2 7 1,-2 4-58,2 1 1,-2 10-399,-3-1 0,3 3 75,2-3 1,-2-8-393,2-7 0,2-5 183,-1-9 1,6-10-84,-2-4 0,3-11 124,2-3 0,2-19 10,3-14 1,-2-8 295,6-7 1,5-1-90,5-3 1,7 3 175,-3 7 0,9 7-54,1 6 1,7 3 170,-2 7 1,1 0-39,-1 4 0,1 6-278,-5-1 1,2 6 141,-8-6 0,2 7-381,-11-2 1,0-1-387,-4 1-24,-8 1 668,0 4 0,-7-7 0,0-1 0</inkml:trace>
  <inkml:trace contextRef="#ctx0" brushRef="#br0">14773 7066 8256,'-5'17'0,"0"7"0,8 2 619,12 17 1,0 6-288,9 17 1,-11-24-1,-1 2-555,5 7 0,0 2 0,-2 5 1,1 1 469,3 2 0,0 1 1,-2 5-1,-1 0-541,3 4 1,0 1 0,0 1 0,0 0 306,2 3 1,1 0-14,-8-20 0,0 0 0,0 0 0,2-5 0,1 0 0,-1 1 0,2 5 0,-1 0 0</inkml:trace>
  <inkml:trace contextRef="#ctx0" brushRef="#br0">24739 1763 7825,'15'0'43,"-1"-5"134,0 0 0,0 1-197,0 4 1,5 0-2,0 0 97,0 0 1,0 0 73,0 0 1,0 0-23,-5 0 1,1 0 9,-1 0 17,0 0-97,0 6 1,-6 2-143,-3 6 1,-4-4 124,-1-1 1,0-4-155,0 4 1,-4-4-27,-1 4 107,0-5-188,5 2-37,7-6 201,0 0 0,8 0-24,-1 0 0,0 0 56,0 0 11,1 6 0,-1 2 12,0 6 0,-6 5 89,-3 0 0,-4 8 4,-1 2 0,-1 1-85,-4 7 0,-3 0 43,-6 1 0,0-4-103,-1-5 1,3-7-113,2-3 1,-2-3-46,2-2 0,2-6-228,-1-3 1,4-10 437,-5-5 0,1-15 0,-5-5 0</inkml:trace>
  <inkml:trace contextRef="#ctx0" brushRef="#br0">24881 1805 7832,'0'15'-163,"0"5"-40,0 4 1,0 4 1183,0 6-293,0 2-371,0 13 0,0-3-9,0 6 0,5-6-85,0 1 0,0-3-187,-5-1 0,0-2-70,0-3 1,0-3-182,0-7 0,4-6 101,1-3 0,2-3-115,-3-2 0,-1-6-494,7-3 0,-5-7 295,4-7 0,-4-7 428,4-13 0,1-12 0,4-3 0</inkml:trace>
  <inkml:trace contextRef="#ctx0" brushRef="#br0">25095 1734 7834,'28'-14'0,"1"2"-11,-1 2 0,5-3 15,0 4 0,5 3 70,-4 1 1,-3-1 121,-7 1 1,1 0-195,-6 5 1,5 0-127,-5 0 0,-5 2-223,-5 2 0,-5 0 157,0 5 1,-2 5 134,-2 5 1,-6 5 54,-4-5 0,-9 6 0,-3-3 0</inkml:trace>
  <inkml:trace contextRef="#ctx0" brushRef="#br0">25265 1919 7834,'-6'8'-208,"4"-2"109,-4-6 1,12 0 108,4 0 1,3 0 111,1 0 0,0 0-60,0 0 1,-1 2-196,-4 3 169,4-4 1,-7 12-137,4-4 1,-2-1 135,-4 2 0,-2-5-7,3 4 1,-4 1 212,-1 4-200,0 0 0,-4 0 27,-1 0 0,-6 1-59,1-1 1,-2 0 3,-3 0 1,1 0-6,0 1 1,-5-6-20,0 1 1,5-7-38,4 2 1,6-4 79,-6-1-268,7 0 1,-3-8 17,6-6 0,1-2 30,4-7 1,3-6 16,6-4 0,2 0-111,3 4 1,-2 1 280,7-1 0,-7 7 0,2 3 0,-3 4 0,-2 0 0,-4 3 0,-1 2 0,-4-1 0,5 6 0,-7 1-14,3 4 84,-6 0 1,2 0 285,2 0-69,-2 6 0,4 2-71,-6 6 0,5 0 60,0 1 1,4 0-55,-4 4 1,6 3-82,-2 7 0,-2 6 49,-3 3 0,3 7-77,-2 3 0,-1 4-25,-4-5 1,0 5 3,0-4 1,0-7-112,0-8 0,0 0 491,0-4-360,0 2 0,-6-17 187,-4 1 0,3-7-61,-3-8 1,1-2-271,-6-3 1,1-9-118,0-10 1,5-4-334,-1-5 0,5-4 88,-4-5 1,6-6-259,-2 1 0,5-13 652,5-2 0,3 1 0,6-2 0</inkml:trace>
  <inkml:trace contextRef="#ctx0" brushRef="#br0">25806 1706 7834,'15'14'0,"3"5"0,-13 0 0,-1 6 115,-4-1 0,0 3 109,0 1 0,-6 1-13,-4-1 0,-2-6 151,-2-3-170,-1-3-109,1-2 1,2-7-179,2-7 0,-1-11-5,6-8 0,1-7 59,4 3 0,6-6-265,3-4 1,4 3 59,1-3 0,7 3-111,2 1 0,0 7 174,0 3 0,-1 4 94,2 0 0,1 3 9,-6 2 0,5 4 75,-5 6 313,0 0 0,-6 6-125,-4 4 0,-3 7 92,-6 2 0,0 2-78,0-2 0,-1-2-108,-4 7 1,2-7-37,-7 2 1,1-3-107,-5-2 0,4-1 70,1-4 1,4 2-260,-4-6-261,5 0 113,-2-5 110,6 0 248,0 0 112,0 6 0,0 2-35,0 6 0,0 7 201,0 2 1,0 12-124,0 8 0,-2-1 113,-2 6 0,1-4 51,-7-1 1,7-7-56,-2-3 0,2-5-214,-2-4 1,4-3-5,-4-7-167,3 0 171,2-6 1,0-3-97,0-10 1,0-4-296,0-10 1,0-4-38,0-5 0,-1 4 39,-4 1 1,2 4 69,-7-5 1,1 7 240,-5-2 0,4 3-23,1 2 1,4 1 180,-4 4-213,5 2 197,-2 7 0,12 0-2,4 0 1,-1 0 208,6 0 0,-4 0-89,8 0 1,-2 0-102,2 0 1,-3-1-87,3-4 0,-4 3 63,0-2-12,-1 2-13,0 2 0,-6 8-9,-3 6 1,-5 2 0,-5 8 0,-3-1 95,-6 6 1,-2-1 24,-3 1 1,3-1-98,-3 0 0,4-5 121,0-4 0,6 1-60,-1-1 1,7-5-27,-1-4 0,4-2 14,4 1 1,4-1-16,6-3 0,1-2-78,-1 6 0,0-4-136,0 5 0,4-6-40,-4 6 0,3-7 80,-7 2 0,-2 1-206,1-1 62,1 0 1,2-12-135,-2-2 1,7-5-40,-3-5 0,5-8-147,0-6 0,8-7 538,6 2 0,7-3 0,-4-2 0</inkml:trace>
  <inkml:trace contextRef="#ctx0" brushRef="#br0">26403 1706 7834,'-8'-6'-1276,"2"4"1530,6-11 0,6 7 6,3-3 0,4 2 8,1 7 1,2 0-53,3 0 0,-2 0 162,7 0 1,-7 0-171,2 0 0,-3 0-107,-2 0 163,1 0-267,-7 0-155,-2 0 158,-6 0 0,0 2-71,0 3 38,0-4-104,-6 6 0,-1-6 108,-2 4 1,1-4-38,3 4 63,4-3-10,-6-2-19,7 0 34,0 0-124,7 0 112,-6 0-31,12 0 47,-12 0-4,6 0 63,-7 0-811,0 0-251,6-7 556,-4 6 441,10-5 0,-4 6 0,6 0 0</inkml:trace>
  <inkml:trace contextRef="#ctx0" brushRef="#br0">26659 1663 7834,'6'15'-226,"-3"-1"242,7 0 0,-2 8 494,1 7 1,2 5-95,-6 9 1,4 1-194,-4 4 0,5 2-13,-6 7 0,6 0 13,-6 0 1,1-8-1,-5-7 0,0-1-13,0-7 0,0-8 237,0-7-224,0-3 0,-1-8-13,-4-3 0,-3-4-1472,-6-1 1,0-11 998,-1-3 0,-4-8-42,0 3 0,0-11-178,5 2 0,0-9 75,0 4 0,0-11-126,-1 1 1,3 4 252,2 6 1,4 4 280,6 5 0,0 4-43,0 12 0,2 2 43,2 6 0,3 8 101,2 6 0,2 0 143,-6 5 1,0 3-58,-5 2 1,0-2 98,0 2 1,0-7-315,0 2 0,1 0 67,4-5 1,-3 3-441,2-7 401,4-4 0,0 1 0,6-7 0</inkml:trace>
  <inkml:trace contextRef="#ctx0" brushRef="#br0">26801 1976 7834,'14'-8'0,"0"2"233,1 6 1,-3 1 366,-2 4 0,2 3-302,-2 6 0,-2 1-77,1-1-397,1 0 1,4-1-561,0-4 0,5-3 736,0-6 0,13-6 0,-2-2 0</inkml:trace>
  <inkml:trace contextRef="#ctx0" brushRef="#br0">27327 1393 7681,'8'14'317,"-3"1"0,-2-1-2,1 0 1,-2 0-363,3 1 1,-4-1 50,-1 0 1,0 0-287,0 0 1,0 1-84,0-1 0,-1 0-421,-4 0 786,-3 0 0,-6 7 0,0 1 0</inkml:trace>
  <inkml:trace contextRef="#ctx0" brushRef="#br0">27142 1692 7824,'0'14'9,"0"0"83,0 0 0,0 1-45,0-1 1,0 2 107,0 3 1,0-4-77,0 4 0,0-3-96,0-2 0,2-4-411,2-1 188,-2 1-13,4 4 0,-4-6 15,3-3-6,3-4 1,6-7 39,0-4 1,0-7 62,0-2 0,1-5 144,-1 5 0,2-4-21,3 4 1,1-5 125,4 5 0,3-5 18,-4 5 0,4 1 200,2 3 0,-6 6-34,1-1 1,-2 7 116,2-2 0,-4 4 110,-5 1-338,-1 0 0,-6 1-338,-4 4 0,-4 3-7,-4 6 1,-6 1-253,-9-1 0,4 0 121,-4 0 0,-2-4-560,2-1 407,0 1 448,5 4 0,1-5 0,4 1 0,1-7 0,3 2 0,4-2-90,-4 2 0,2-2 242,-2 6 0,2-4 200,-7 4 1,6 1-78,-6 4 1,1 7 46,-6 2 1,1-1-91,0 2 0,0-2-54,0 2 1,-1 3-128,1-3 1,5-4 121,-1-1 0,5 0-240,-4-5 1,6 4-151,-2-9 82,3-3 1,4 1 102,3-7 0,3 0-52,6 0 0,5-2 51,0-3 0,11-4-17,-2-10 0,12 2-95,2-7 0,3 5 115,7-5 1,-2 7 43,2-2 0,2-2-27,-6 2 1,-6 0-64,-4 5 1,-13 2 59,-1 2 1,-8 2-13,-7 3 4,-2 4 17,-7-5 0,-7 6-80,-2 0 0,-5 4 60,-5 1 1,-3 5-217,-7-6 1,5 6 6,1-6 0,5 1-33,-1-5 0,4 0 121,0 0 148,7-6 0,-4-2 0,10-6 0,-4 0 0,6-1 272,0 7 22,0 2 0,0 8 172,0 2 0,-8 6-189,-6 9 0,-4 3 79,-10 6 0,1 4-57,-11 6 1,0 0-47,-4 9 0,1-3-239,3-1 0,3-5 106,7 0 0,1-6-105,3 1 0,3-5-43,7-4 1,2 1-115,2-6 0,-1-5-306,6-4-393,1-7 536,4 3 1,6-7-147,3-4 0,4-8-23,1-6 1,0 0 473,1 5 0,0-2 0,4-3 0,-3 5 0,3 0 0,-3 0-18,-2 12 1,-1-3 85,-4 10 1,-1-2 152,-3 7 1,-4-1 649,4 5-600,-3 1 0,-2-1 325,0 0-746,0-6 155,0-2-68,0-6 1,0-1-161,0-4 0,0-4-235,0-10 1,6 1 188,4-5 1,-1 4-52,5-5 0,-3 5 388,8-5 1,3 5-155,2-4 1,-2 5 219,2-1 1,0 3 180,4 2 0,1 6 214,-1 4 1,-6-3-195,-3 3 1,-3-1 77,-2 5 1,-4 1-159,-1 4 0,-6-2-181,2 7 0,-10 4-109,-4 5 0,-6 1 81,-3-1 1,-3 2-75,-3 3 0,-3 1-47,4-6 1,-3 1 34,3-1-135,2-3-259,7 5 269,6-13 0,8-2-146,10-6 0,2-8-57,2-6 1,5-2 77,0-8 1,0 5 25,-4-4 0,-1 4 116,0-5 0,-5 5 148,1-5 0,-7 5 0,2-4 0,-4 5 0,-1-1 0,0 4 0,0 0 0,-6 7 0,-3 4 0,-4 2 0,-4 5 0,2 7 0,-2 6 276,7 12 0,-2 2 170,-2 3 1,4-1 168,1 6 0,1-7-251,-2 2 0,-1 2 37,7-2 0,-3-4-181,2-5 0,4-7-150,-4 2 1,4-3 10,1-2 0,1-6 94,4-3 0,-2-4-327,7-1 1,-3-1-105,3-4 0,3-3-244,-4-6 0,4-5 164,1 0 1,0 0-201,0 5 1,1-5 175,-1 0 1,0 0-16,0 4 1,0 1 18,1 0 356,-1 0-71,0 0 1,-4 6 532,-1 3 536,-6 3-619,10 2 1,-10 0 975,6 0-992,-5 7 1,3 1 20,-2 6 0,-3 0-944,3 0 560,2-6 0,1 5 0,7-5 0</inkml:trace>
  <inkml:trace contextRef="#ctx0" brushRef="#br0">26047 3042 8027,'0'-8'12,"0"15"1,0 4-1,2 12 294,3 3 0,-4 7-59,4 5 1,1 4 144,-1 6 0,1-2-75,-1 6 0,-3-6-152,2 1 1,0-7-78,0-3 0,-2-3-156,3 3 0,-4-6 92,-1-3 0,0-1-343,0-8-38,0 0 102,0-5-180,0-6 1,-1-2 27,-4-6 407,-3-6 0,-6-8 0,0-9 0</inkml:trace>
  <inkml:trace contextRef="#ctx0" brushRef="#br0">25948 3469 8027,'-5'19'-72,"0"0"1,-1 0-144,1-5 1,2 0 347,-6 0 1,-1 2 241,-4 3 1,0-3-326,0 3 1,-1 1 72,1-1 0,0 0-533,0-5 0,1 1-4,4-1 414,-4 0 0,11-6 0,-4-2 0</inkml:trace>
  <inkml:trace contextRef="#ctx0" brushRef="#br0">26147 3327 8027,'14'6'171,"0"3"0,1 4 343,-1 1 0,0 1-476,0-1 0,0 0 20,1 0 1,-1 0-669,0 1 0,0-6 104,0 1 506,-6-7 0,11 9 0,-3-4 0</inkml:trace>
  <inkml:trace contextRef="#ctx0" brushRef="#br0">26445 3341 8027,'0'14'0,"0"0"0,-4 1 55,-1-1 1,-1 0 187,1 0 1,2 0-221,-7 1 0,7 0 82,-2 4 0,-1-3-237,1 3 0,-4 2 48,4-2 0,0 0 167,5-5 1,0-5-25,0 1 0,0-6-8,0 6 1,2-7-186,3 2 0,3-4 68,6-1 0,0-11-224,0-3 0,7-10 25,2 1 0,-2-9 45,-2-1 1,1-5-6,-1 5 1,0-5-287,-4 5 511,5 0 0,-4-2 0,4-1 0</inkml:trace>
  <inkml:trace contextRef="#ctx0" brushRef="#br0">26829 2886 8027,'5'14'-222,"0"0"1,0 2 493,-5 3 0,0 10 460,0 8 1,0 1-381,0 5 0,0 4-164,0 15 1,0-2-402,0 6 0,0-4 239,0 4 0,0-6-78,0 2 1,0-10-34,0-5 0,-5-9-86,0-4 1,0-6-68,5-4-17,0-4-163,0-12 298,-6-2 0,-2-13-335,-6-8 0,0-4 297,-1-4 1,1-4-110,0 3 1,0-7 44,0-3 0,-1 0 152,1 0 1,0 3-30,0-7 0,1 8 188,4 1 0,1 3 67,3 7 0,3 0 312,-2 5 0,2-1-35,2 1 0,2 5-134,2-1 0,0 2 42,5-1 1,0-4-1,6 4 1,-3 1-258,-2-2 1,2 7 41,-2-2 0,3-1-132,1 1 0,-5 2 84,1 8 1,-6 3-191,6 6 0,-7 7 127,2 2 1,-5 6 31,-5 4 1,-4 3-183,-10 7 0,1 4 112,-5 1 0,4-3-285,-5-7 1,7 0-402,-2-9-79,3 2 495,2-21 1,6-1-187,3-18 479,3-7 0,9-19 0,1-1 0</inkml:trace>
  <inkml:trace contextRef="#ctx0" brushRef="#br0">27057 3099 8027,'14'6'26,"0"-4"45,0 11 1,-6-5 733,-3 6 0,-3 0-310,-2 0 1,-8 5-247,-6 0 1,-2 11-76,-8-1 0,0 1-96,-4-7 0,1 3-327,3-7 215,4 0-162,6-5 92,6-6 0,5-2-45,12-6 0,2 0 177,13 0 0,-1 0 10,6 0 1,1 0-28,3 0 0,-1 2 12,6 2 1,-5-2-555,5 3 0,-5-2 223,5 1 1,0-2 307,4 3 0,7-10 0,2-3 0</inkml:trace>
  <inkml:trace contextRef="#ctx0" brushRef="#br0">26630 3298 8178,'-42'-35'0,"-3"5"-334,-2-3 0,1 8 134,-6 1 0,1 7 517,-1-2 1,3-2 2,7 2 1,5 1-7,4 3 0,0 6-222,5-1 1,-4 7 5,8-2 0,-7 4-254,-2 1 0,-12 1 92,3 4 1,-7 9-54,-3 10 1,4 5 115,-9 4 1,5 9-562,0 10 1,3 5 327,6 5 0,1-2 134,-1 6 0,2 1 107,3 4 1,5 0 139,9 0 0,10 0-78,9 0 1,16-1 151,8-4 0,14-9-66,10-10 0,6-10-84,8-9 0,-17-14 0,2-1 45,5-3 1,1-1 0,4 0 0,2-1-258,0-3 1,1 0-1,-1 0 1,1 1 269,-1-3 1,1-2 0,6 2 0,3-2-386,4-3 0,1-1 0,-1 0 1,-2-2 313,-6-2 0,-1 0 0,0-1 0,0 0-17,-4-1 0,-1-1 0,2-1 0,-1 0-150,0-3 0,-1-1 1,-4 1-1,-2 0 90,-5 0 1,-1 0-1,-2-1 1,-1 0 48,32-19 1,0-4-71,-35 15 1,-1-1-1,30-20 169,-3-4 0,-9-2 100,0-2 0,-14 3 118,-1 1 1,-8-2-72,-6-2 0,-9-5 34,-5-5 0,-7-1-25,2-3 0,-5-2-286,-5 6 0,-9 1 117,-10 4 1,-9 0-359,-5 0 1,-11 5 94,-8 0 0,0 1 36,27 25 0,-1 0 0,0-1 0,0 0 146,-26-20 0,2 6 193,8 8 1,1 3-79,-6 1 1,-7 9-74,-7 6 0,-4 1 27,-1 8 0,0 0 3,0 5 1,0 8-24,0 7 0,32-6 0,-1 2-209,-2 3 0,-1 1 0,-3 1 0,0 2-83,-4 1 1,0 0 0,3 2 0,1 1 80,1 1 1,0 1 0,4-2-1,2 0-11,0 2 1,2 0-1,0-2 1,1 0-14,1 0 0,-1-1 0,1-1 0,1 1 168,-33 17 0,10-2-49,10-3 1,11-3 296,7 3 1,4-1-163,11 1 1,-2 3 88,11 7 1,0-3 49,5 2 1,8-2-142,7 7 1,7-3 103,11-1 0,6 0-105,13-1 0,8 1-57,-22-21 1,0-1 0,1 0 0,0 0-81,1 1 1,0-1 0,0 1-1,-1 0 70,-1 2 1,0 0-1,5-2 1,1 0-110,5 2 1,2-1 0,-2-3 0,1-2-9,2 0 0,0-3 1,-3-2-1,-1-2 38,-1-1 0,0-1 0,4-1 0,1-2 31,5-1 0,0 0 1,-3-2-1,-1 0-54,2-2 1,-1-2-1,-4-2 1,0-2 135,0-1 0,-1-2 0,0-2 0,-1-2-23,4-4 1,0-2-1,-2 1 1,-1-2 21,-1-1 0,-1-2 1,-1-2-1,-2 0-60,-3 1 1,-1-1 0,-1-3 0,-1 0 39,-2 1 1,-1 0-1,-2 1 1,-1-1-95,-1 0 1,0 0 0,26-26 88,-5-5 0,-11-4-33,-13-1 0,-6-4-15,-7 4 0,-9-4-224,-6 4 1,-19 2 70,-14 8 0,-13 3-155,-6 6 0,-14 2 157,-6 3 0,34 21 1,-1 1 113,-1 3 1,-1 3 0,-2-1-1,-2 3 2,-6 2 0,-2 2 0,-2 0 1,-1 2-186,-1 1 1,0 2-1,2-1 1,0 1 236,5 1 1,0 1 0,-5 3 0,0 1 131,-2 1 0,0 3 1,-1 1-1,1 1-21,2-2 0,1 2 0,-1 2 0,1 3-24,-1 1 0,1 0 1,0-1-1,0 0-141,-3 1 0,0 0 0,1 0 1,0 0 59,4 2 0,0 1 1,0-1-1,0 0-51,2 0 0,0 1 0,-1 1 0,0 1 4,1 0 0,0 0 1,0 1-1,2 2-44,7-4 0,2 1 1,-1 0-1,2 0-17,-19 18 1,0-1 162,15-3 0,4 2 139,14-7 0,5 6 235,10-1 0,4 10-211,10 4 1,9 8-90,10 1 0,9 6 88,5-6 0,9-1-176,5-8 1,13-4-22,-28-28 0,2-2 0,3-1 0,1-1-13,6-3 0,2-2 0,-5-1 0,1-1-79,-2-4 0,0-1 1,5-1-1,1-1 19,3-3 0,1-3 1,3-2-1,1-2 29,3-3 1,-1-2-1,-3-1 1,-1-2-18,-2-2 1,-1-2-1,3-1 1,0-2-256,3-4 0,-1-3 1,0 0-1,-1-1 270,-3 0 1,-1 0-1,-3-3 1,-1 0-24,-3 1 0,0 0 0,0-3 0,0-1-213,0 1 1,0 1 0,-1 0 0,-2 0 235,-2 5 1,-3-1 0,-3 0-1,-2-1-35,-5-1 1,-2-1-1,-1 0 1,-3-1 38,15-32 0,-9 4 268,-10 2 0,-10 2-430,-4 2 1,-7 5 133,-7 0 0,-8 6-258,-17-1 0,-4 3 85,-9 1 0,-11 5 130,-14 0 0,-3 13 287,34 13 1,1 0 0,-34-5-108,3 3 0,6 6 28,-11 3 1,0-1-95,34 3 1,-1 1 0,3-1-1,-1 1 31,-39 2 0,1 6-44,39-2 0,-1 2 1,-1 3-1,1 1 28,0 1 1,1 2-1,-5 0 1,-2 2-73,-2 1 0,-1 1 0,1 1 1,0 2-168,-1 3 1,0 2 0,3-3 0,1 1 139,3 3 1,1 0 0,-1 0 0,-1 1-10,-1 1 1,0 0-1,2 1 1,1-1 32,-1 0 0,0 1 1,4 2-1,3 1-17,3 1 1,4 1 0,3-2 0,3 0-142,-10 35 0,4-2 65,6 1 0,7 2-8,6-7 0,7 3 49,-2-3 1,10-1-10,5 7 1,4-12-85,5 2 0,6-10-117,13 1 0,9-6 285,20-4 0,-33-17 0,3-2 0,7-3 0,2-2 0,4-2 0,1-2 0,4-3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3:17:56.30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20403 7265 7847,'-8'0'225,"2"0"507,6 0 1,1-5-251,4 0 1,3-1 1,6 1 1,2-3-158,3-6 0,-2-2-199,7-3 1,0 2 101,4-7 1,1-1-420,-1-8 0,2 3 8,3-4 0,-8 4-167,4 2 0,-5 1-177,-1 3 0,-2 2-650,-7 3 1,-6 4-229,-3-4 1403,-4 9 0,-7-2 0,-2 4 0</inkml:trace>
  <inkml:trace contextRef="#ctx0" brushRef="#br0" timeOffset="1">20687 6767 8040,'0'14'255,"0"0"1,2 1-26,3-1 1,-2 6 194,6 4 0,-4 9-74,4 5 0,-4 5-117,5 4 0,-2-1-68,1 6 0,2 0-130,-6 5 1,4-2-179,-4-2-566,6-4 726,-9-7 0,4-1 74,-6-3 1,0-5 30,0-9 1,-2-3-19,-2-7 1,-4-2 69,-6-2-166,-1-4 0,1-6 35,0 0 1,1-1 209,4-4 1,-2-9-399,6-10 0,0-3 54,5-1 0,0-5-179,0-1 0,7-4 89,2 5 0,4 0-86,1 5 1,0-1 32,0 1 1,2-1-575,3 1 1,-3 4 806,3 1 0,-3-1 0,-2-5 0</inkml:trace>
  <inkml:trace contextRef="#ctx0" brushRef="#br0" timeOffset="2">20943 6653 8040,'8'0'581,"5"0"0,-12 7-121,4 2 1,-3 10-205,-2 5 1,0 4-130,0 5 0,-5-1-188,0 6 1,0-7-7,5 3 1,0-4-238,0-2 0,0-4-633,0-1 519,0-5-19,0 2 160,0-12 1,0-8 53,0-9 0,0-10 66,0-5 0,5-3-25,0-1 0,4-7 162,-4-3 1,6-3-72,-1-2 1,1 2 194,-2 3 1,9-1-56,-4 6 1,3 0 129,-3 4 1,1 7-65,-1 3 1,0 5 626,0 4 0,-4-1-163,-1 7 0,-1 0 23,2 9 0,1 3-272,-7 6 0,1 7-279,-5 3 1,0 2-439,0 3 1,-1 1 268,-4 3 0,3-1-269,-3 6 1,-1-7 202,1 2 0,-4-3-757,4-1 1,-1-2 1,1-4 939,-3-2 0,-6-1 0,0 2 0</inkml:trace>
  <inkml:trace contextRef="#ctx0" brushRef="#br0" timeOffset="3">20957 6895 8040,'7'-14'0,"-1"4"113,4 1 1,7 1 314,-3-2 0,3-2-88,-2 2 1,4-2-111,0-3 1,1 3-140,-1 2 68,-3-2 1,4 5-621,-5-2 455,-7 3 0,-2 12-524,-6 3 1,-6 10 159,-4 5 0,-7 3-116,-2 1 1,-7 2 198,3 3 0,-4-2 64,-2 2 1,1-5 243,0-4 0,5-4-186,5-5 734,2-1-416,8-6 0,3-2 184,10-6 1,9-8-91,10-6 0,6-2-104,-2-8-101,10 7 1,-14-8 10,9 6 1,-3 0 7,-2 5 1,-5-1-34,-4 1 1,-4 2 8,0 2-12,-8 4 0,0 7-180,-7 4 178,-7 9 0,0 4-36,-8 5 1,-5 3 3,-4 7 1,0-3-221,-4 3 98,3-3 0,-12-2 28,4 1 0,5-5-134,-1-1 1,2-7 149,8-2 0,5-1 10,5-8 258,6-1-243,9-10 11,3-8 0,18-2 120,-3-3-124,3-3 29,8 6 1,-5-9-6,3 6 0,-3-2-46,-2 2 0,-1 4-79,-3-4 1,1 3 155,-6 2 0,0-1 0,-5 1 0</inkml:trace>
  <inkml:trace contextRef="#ctx0" brushRef="#br0" timeOffset="4">21213 7250 8040,'8'-6'0,"5"-2"0,-7-8-722,4-3 460,2 4 1,-4-11 625,6 7 1,1-4-101,-1 4 0,-2 0-770,-2 5 140,3-1 366,-12 1 0,-1 6 0,-8 2 0</inkml:trace>
  <inkml:trace contextRef="#ctx0" brushRef="#br0" timeOffset="5">21213 6966 8040,'0'14'0,"0"2"674,0 3-380,0 3 1,0 7 330,0-1 0,0 5-168,0 0 1,-4 5-662,-1-5 1,-1 1 180,1-6 1,3 0-639,-3 1 0,4-7-147,1-3 87,0-3 347,0-2 0,-2-11-793,-2-3 1167,2-16 0,-11 1 0,5-14 0</inkml:trace>
  <inkml:trace contextRef="#ctx0" brushRef="#br0" timeOffset="6">21114 7222 8040,'-10'-8'-521,"1"3"364,6 10 1,-10 9 1267,4 10-681,-4 3 1,-1 1-382,-1 1 1,1 1 82,0 3 0,0-5-481,0 1 0,1-2 96,3-8 90,-2-1 1,10-8-357,-2-1-434,-4-5 499,6-4 454,-4-8 0,-1-13 0,0-1 0</inkml:trace>
  <inkml:trace contextRef="#ctx0" brushRef="#br0" timeOffset="7">20929 7435 8040,'6'-8'0,"4"2"19,9 6 1,1 0 160,4 0 0,3 6 263,-4 4 0,9-2-59,1 1 0,2 1 220,-2 4-417,-3-6 1,7 3-355,-4-6 137,-3-1 0,9-4-1355,-6 0 1004,1 0 1,-8 0 167,-2 0 213,-3-6 0,-1-2 0,2-6 0</inkml:trace>
  <inkml:trace contextRef="#ctx0" brushRef="#br0" timeOffset="8">21555 6966 8068,'15'-24'0,"4"1"0,3-1 824,7-4-465,-1-1 1,1 1 286,-1-1-346,1 1 1,-3 1 7,-2 3-313,-3-3-309,-7 12-277,-6-6 1,-2 15-1117,-6 6 890,-6 6 817,-2 8 0,-6 1 0,-1-1 0</inkml:trace>
  <inkml:trace contextRef="#ctx0" brushRef="#br0" timeOffset="9">21754 6739 8068,'1'9'493,"4"1"-172,-4-1 0,6 10 583,-7 0-598,0 13 1,0-9 20,0 10 0,0 2-65,0-2 1,0 2-222,0-2 1,0-3 142,0 3 1,0-7-750,0-3 445,0-5 0,0 2-1442,0-5 575,0-8-875,0 0 1351,6-7 0,-4-11 511,2-4 0,4-8 0,-6 1 0,4-7 0</inkml:trace>
  <inkml:trace contextRef="#ctx0" brushRef="#br0" timeOffset="10">21938 6710 8068,'7'-14'0,"-6"6"106,12 2 0,-11 7 142,2 4 0,-2 3 19,-2 6 1,0 7 99,0 2 0,0 4 81,0 2-258,0 5 0,-5-2 68,0 6 1,1 0 112,4 4-197,0 1 1,0 0 87,0-1 0,0 3-135,0 2 1,4-3-184,1 4 0,5-3-65,-6 3 1,6-9-359,-5 4 0,-1-10-474,-4 0 522,0-9-20,0-3-111,0-7 145,0-6-62,0-2 1,-6-12 53,-4-4 1,-2-4-261,-2-5 174,-1-3 511,1-7 0,-6-5 0,-2-3 0</inkml:trace>
  <inkml:trace contextRef="#ctx0" brushRef="#br0" timeOffset="11">21754 7037 8063,'1'-13'802,"4"4"1,-2-2-399,7 6 0,-6-4 9,6 4 1,-1-4-405,5 4 1,1-2 153,-1 3-452,0 2 1,0-4 233,1 6 0,-8 6-421,-2 4 1,-3 2 161,-2 2 33,0 1 90,0-1 1,-7 0-11,-2 0 1,-4 1-58,-1-1 236,0 0 0,0-1 87,-1-4 0,1-1-68,0-3 1,5-4 343,-1 4-271,7-3 0,-3-4 82,6-3 0,6-1-125,3-3 9,4-4 0,1 7 54,0-4 0,1-1-8,-1 6 1,0-4-42,0 4 0,1 0 41,-1 5 49,-6 0 1,3 2-82,-7 3 0,0 4 140,-9 10 1,-3-2-66,-6 7 128,0-6 53,-1 8-233,1-3 1,-5 5-19,0 0 26,0 1 1,5-2-102,0-4 0,1-2 130,4-7-425,-4 0 0,10-6 155,-7-3 1,7-10-117,-1-4 0,7-5-39,1-5 1,7 1-506,-1-5 563,3 5 1,6-9-293,-1 4 295,8 2 1,-9-4 155,7 6 1,1-6-125,8 1 0,-1 2 307,6-2 0,-2 2-97,2-2 0,2-1 158,-7 6 0,0 0 287,-5 5 0,-6 6 477,-3 3 1,-8 4 321,-1 1-820,-7 0 1,2 8-42,-10 6 0,-3 6-313,-6 9 1,-7 4 72,-2 0 1,-4 5-124,-2-5 0,3 2-302,2-2 1,-1-3-662,6 3 1,4-9 954,6-5 0,0-3 0,-6-2 0</inkml:trace>
  <inkml:trace contextRef="#ctx0" brushRef="#br0" timeOffset="12">22024 7108 8063,'14'0'707,"0"0"0,7 2-194,2 3 1,-2 2 1161,-2 8-1129,3 5 1,-1-2-213,2 5 1,4-4-120,-3 5 0,-2-7-497,2 2 1,-2-3 281,1-2 0,4 7 0,-5 1 0</inkml:trace>
  <inkml:trace contextRef="#ctx0" brushRef="#br0" timeOffset="13">22763 6426 8089,'0'-8'-115,"0"21"0,-2 6 815,-2 18 0,1 1 109,-7 5-402,1 6-456,-6 8 1,1 9 617,0 10-1188,0-3 805,-7 4 0,5-6 58,-3 0 1,0-1-208,5-4 0,-3-3-44,7-6 0,4-8-906,1-6 530,4-7 300,1-8 0,0-10-1204,0-4 851,0-9 0,0 0-120,0-10 139,6-3 1055,-4-19-638,10 3 0,-10-23 0,4 3 0</inkml:trace>
  <inkml:trace contextRef="#ctx0" brushRef="#br0" timeOffset="14">22919 6625 8188,'15'-6'438,"5"4"1,-4-4-84,3 6-129,-3-7-160,4 6 1,-4-6-98,3 7 1,-3 0 161,-2 0-413,-6 0 380,-2 0 0,-6 11 68,0 4 0,-8 10-85,-6 3-135,-6 7 140,-9 8 0,1 6 27,-1 3 0,-5-2-159,-4 3 1,-2-3 226,2 2 0,0-4-190,10-10 1,-2-4-222,11-5 1,0-9-127,5-6 56,6-6 1,3-9-1084,10-4 889,3-9 1,8-8 493,2-7 0,-2-5 0,5-3 0</inkml:trace>
  <inkml:trace contextRef="#ctx0" brushRef="#br0" timeOffset="15">22905 6980 7995,'10'16'0,"-1"3"0,-6-2 538,2 7-155,-3-7-8,4 10 0,-4-9 198,2 5 0,-2-4-75,-2 5-396,0-7 0,0 4 282,0-7-306,0-6-311,6-2-334,-4-6 0,6-6-902,-4-3 647,-2-10 357,4-3 0,-4-2-169,3 0 0,-4 2 573,4-2 0,1-1 61,-1 6 0,4 0 0,-4 5 0,6 0 0,-1-1 0,-2 8 102,1 2 0,-4 3 177,4 2 1,-4 0 972,5 0-549,-7 7-283,9 0 1,-10 8 174,3-1 0,-2 0-238,2 0 0,-4 1-152,4-1 1,-5 5-13,-5 0 0,-3 6-110,-6-1 0,0-2-214,0 1 129,-1-5-12,1 2 1,5-10-1043,-1-1 561,7-6-660,-10 4 164,12-7 0,-5-11 307,6-3 684,0-16 0,0 0 0,0-13 0</inkml:trace>
  <inkml:trace contextRef="#ctx0" brushRef="#br0" timeOffset="16">23346 6426 7995,'14'-8'182,"0"3"0,1-1 357,-1 1 1,-6 2-146,-4 8 1,-4 3 73,-4 6 0,-9 6-487,-6 4 20,-12 3-43,7 1 1,-11-4-1,7 0 1,4-2 97,0 2 0,8-4-184,2-6-163,0-6-361,12-2 0,-2-6-78,8 0 392,4-6 123,7-2 1,-1-1 193,0-1 143,0 7-174,7-9 1,-4 8 118,7-5 0,-5 6-5,4-2 1,-4 3 562,5 2-357,-6 0 0,0 2 144,-8 3 1,-4 3-138,-6 6 1,-3 2-74,-6 3 1,-1 1-698,-9 4 371,-3 3 1,5-7-536,-7 4 458,0 3 1,1-10-249,-1 7 1,5-7-1124,-5 2 1572,7-9 0,-10 2 0,5-4 0</inkml:trace>
  <inkml:trace contextRef="#ctx0" brushRef="#br0" timeOffset="17">23175 6753 7995,'10'14'122,"-1"0"0,-4 2 298,5 3 0,-7 3 368,1 7-362,-2 5-157,-2-4 1,-5 10-232,1-7 32,-1 0 1,3-4-99,-3-1 69,4 0 1,-5-1-172,6-3 1,0-3-368,0-7 0,0 0-248,0 0 119,0-6 0,0-3 92,0-10 195,0-3 160,6-12 1,-5-2-93,4-7 87,-3 1 64,4-7 1,2-1 177,6-7 1,0 0-82,1 1 1,5 1 140,4 3 1,0-2 83,4 7 0,-7 0 158,7 4 1,-3 6 443,4-1 0,-6 8-369,1 2 1,-7 1 339,2 9-368,-3-1-83,-2 5 1,-4 3-66,-1 6 0,-5 3-148,0 11 1,-2 1-146,-2 4 1,0 7-26,0 3 0,0 2-270,0-3 1,0 3-858,0-7 632,0 0 309,0 2 0,0-10-323,0 4 178,0-10-18,0 8 0,-6-12-149,-4 4 1,-3-8 556,-1-1 0,0-7 0,0 3 0</inkml:trace>
  <inkml:trace contextRef="#ctx0" brushRef="#br0" timeOffset="18">23261 7037 7995,'19'-13'-149,"0"4"1,6-4-267,-1 4 0,1-4 866,-1-1-225,2 0 0,-5 0 37,3-1-190,-4 1-9,-6 6 1,-4-3-412,-1 6 247,-6 1 1,4 10-103,-7 4 94,-7 2 0,-5 4 35,-7 3 1,-2-2-25,2 7 0,-1-2 26,-4 2-44,4 3 106,5-12 0,6 1-20,-1-6 1,7-6-2,-1 6 115,8-7 0,9 2-123,6-10 1,5-3 8,-5-6 1,4 0-43,-4 0 1,0-2-125,-5-3 0,1 3-45,-1-3 240,-6 3 0,4 2 0,-4 0 0</inkml:trace>
  <inkml:trace contextRef="#ctx0" brushRef="#br0" timeOffset="19">23389 6753 7995,'0'14'119,"0"0"1,0 2 259,0 3 0,0 5 461,0 9-348,0-3-176,0 11 1,0 0 362,0 6-297,0 1-108,0 1 1,4-3 6,1 6 0,0-5-298,-5 5 1,5-4-304,-1 4 0,6-11-67,-5 1 1,1-10-511,-1-4 0,-4-5-47,4-9-150,3-6 1094,-7-2 0,18-19 0,-3-2 0</inkml:trace>
  <inkml:trace contextRef="#ctx0" brushRef="#br0" timeOffset="20">23787 6412 8018,'8'-7'754,"-2"6"0,-4-4-424,2 10 1,-2-2-39,3 6 0,-2 2-792,1 8 408,-2-3 0,4 9 119,-6-6-1233,0 0 628,0 2 271,0-5 1,0 4-98,0-6 1,-4 1 141,-1-1 1,-6-2 261,1-2 0,-2 3 0,-2-5 0,-1 6 0</inkml:trace>
  <inkml:trace contextRef="#ctx0" brushRef="#br0" timeOffset="21">23730 6682 8018,'-8'0'0,"0"-2"-272,3-3 196,4 4 287,-6-6-26,7 14 1,0 1 69,0 6 0,5 5-15,0 0 1,4 6-109,-4-1 0,5-4-174,-6-1 0,6 2-306,-5-2 244,6 0 89,-10-5-261,6 0 141,-7 0-86,0-6 37,0-1 0,-2-7-36,-3 0 0,-3 0-68,-6 0 0,5-7 83,-1-2 0,5-9 50,-4-1 1,6-1 141,-2 1-87,3 3 5,2-11 0,0 7 177,0-4 65,7-3-206,1 11 0,7-6-4,4 3 1,4 4 105,5-4 1,0-2 95,1 2 0,4 0-44,0 5 1,0 1-37,-4 4 0,-2-2 47,-4 6 0,-2-4 384,-7 4-185,-6 0-107,-2 11-107,-6 2 0,-8 8 29,-6 3 0,-6-2-48,-9 7 1,-4 0-134,0 4 0,0-4 92,4 0 1,6-7-171,-1 2 1,11-3-180,-1-2 153,9-6-64,-1-2 57,6-6 150,6 0-57,2 0 0,8-6 1,3-4 1,-2-2-75,7-2 1,0-1-130,4 1 0,1 0 281,-1 0 0,0 0 0,1-1 0</inkml:trace>
  <inkml:trace contextRef="#ctx0" brushRef="#br0" timeOffset="22">24028 6980 7932,'0'-14'328,"0"0"0,7 0-245,2-1 0,-1 0-247,2-4 1,-1-2-75,5-3 1,1-1-417,-1 6 0,-5-5 654,1 6 0,-1-8 0,5 4 0</inkml:trace>
  <inkml:trace contextRef="#ctx0" brushRef="#br0" timeOffset="23">24043 6696 7932,'0'20'0,"-5"3"282,0 5-163,0 7 145,-1 1 0,3 2 319,-7 0 1,7-5-362,-1 5 1,2-6-282,2 1 0,-5-8 81,1-1 1,-1-7-365,5 2-991,0-3 671,-7-2 662,6-6 0,-12-8 0,5-8 0</inkml:trace>
  <inkml:trace contextRef="#ctx0" brushRef="#br0" timeOffset="24">23900 6795 7932,'0'15'1121,"0"5"-768,-6 2 0,-3 11 81,-10 1 0,3 5-272,-3-1 0,2-2-180,-2 2 1,3-6 156,-3 1 1,3-3-102,2-1 1,1-3-1010,4-2 500,-4-3 401,12-7 0,-7-6-1498,3-4 542,3-2 620,-4-2 1,6-2 405,0-2 0,0-11 0,-6 0 0,-2-6 0</inkml:trace>
  <inkml:trace contextRef="#ctx0" brushRef="#br0" timeOffset="25">23673 7208 7932,'0'-10'0,"0"1"0,6 6 173,4-2 102,-4 3-110,7 2 0,1 7 1130,10 2-593,3 4-146,1 1 0,5 5 254,0 0 1,8 0-341,2-5 1,0 0-179,4 0 1,2-1-303,-2-3 1,6-4-318,-6-6 1,7-2 326,-2-2 0,9-11 0,4-7 0</inkml:trace>
  <inkml:trace contextRef="#ctx0" brushRef="#br0" timeOffset="26">24711 6810 7951,'-8'0'558,"2"0"0,7 0-584,4 0 0,4-7 221,10-2 1,4-4 260,5-1 0,0 0-399,1 0 1,-1-2-300,1-3 1,-1 3-124,1-3 0,-1 3-1117,0 2 1482,-5 6 0,-3-4 0,-6 4 0</inkml:trace>
  <inkml:trace contextRef="#ctx0" brushRef="#br0" timeOffset="27">25336 6341 7951,'15'-8'-82,"-6"1"-161,1 7 544,-7 0 1,3 3 473,-6 7 1,0 1-342,0 13 0,-6 4-212,-4 5 0,-4 7-1,-5-2 1,-3 3 27,-6 1 1,-7 3-29,-3 2 1,2 2 13,-2 3 1,6-3-1,-1-6 1,8-7-14,1-3 0,8-9-1152,2-5-1544,0-10 0,12-5 1563,-3-14 1,4-1 910,1-13 0,6 1 0,4-6 0,4 1 0,5-1 0,8 6 0,6-1 0,6 2 0,-1-2 0,5 4 16,4 5 1,-3-4 137,4 0 1,-9 5 159,-1 5 1,-8 1 270,-1-2-92,-1 4-475,-12 6 0,-2 2-231,-9 2 0,-3 4 26,-2 7 0,-12 3-634,-2 1 821,-3 0 0,-4 2 0,-1 1 0</inkml:trace>
  <inkml:trace contextRef="#ctx0" brushRef="#br0" timeOffset="28">25308 6739 7951,'14'-8'386,"0"1"0,-1 9-32,-3 3 0,1 3 429,-7 6-280,1 6-165,-5 2 0,0 13-58,0 3 1,0 3-121,0 2 1,-5-2-114,1-3 1,-3 1 50,3-6 0,2 1-78,-3-6 0,4 1-673,1-1 1,1-6 328,4-3 0,-2-8-1304,7-1 675,-7-7 438,9-3 1,-8-15 514,5-8 0,1-10 0,4-4 0</inkml:trace>
  <inkml:trace contextRef="#ctx0" brushRef="#br0" timeOffset="29">25763 6312 7951,'8'0'0,"-2"6"0,-6 4 0,0 7-340,0 2 1,-8 6 231,-6-1 0,0 1 396,-5-1 0,5 1-114,4-6 0,-1 0-23,6-4 1,-4-1-2,4 0-27,0 0-77,5-6 0,8-2 22,7-6 1,0-1-149,9-4 1,0-3 85,4-6 1,1-5-293,-1 0 1,2-6 43,3 1 1,-3 2 94,3-2 0,-3 5 92,-1-4 0,-5 10-8,-1-1 1,-5 4 353,1 1 1,-4 3-113,0 6 1,-6 1 241,1 4 0,-7 4-150,2 10 0,-4 3 154,-1 7 1,-1 1-71,-4 3 1,3-1-110,-3 6 1,2 1-24,-1 8 0,2 1-197,-3 9 1,4-4 38,1 9 0,0-10-197,0-5 1,-5-4-304,0-5 0,0-3 134,5-7 1,-1-6-38,-4-3 1,2-8 51,-7-1 1,6-7-48,-6 2 0,1-4-115,-5-1 0,-1-11-195,1-3 0,-2-11 643,-3-4 0,-3-5 0,-6-9 0</inkml:trace>
  <inkml:trace contextRef="#ctx0" brushRef="#br0" timeOffset="30">25749 6568 7951,'8'6'1,"3"2"126,-7 6 1,6 2 382,-5 3 1,4 2-93,-4 2 0,0 4-273,-5-3 1,0 8 26,0 1 1,0-2-84,0-7 0,0-3 8,0-7 1,0 0-378,0 0-239,0-6 263,0-2 1,0-9-315,0-6 1,1-2 247,4-13 1,3-4-42,6-6 1,2 3 98,3 7 1,-3-1 60,3 6 0,-2 0 79,2 5 0,-3 0 245,3-1 0,-4 6 280,0-1 38,-1 7 164,0-3 1,-6 12-185,-3 4 0,-4 4 2,-1 5 0,-6 3-104,-3 6 1,-4 1-61,-1-1 1,-5 5-125,0 1 0,0-1-289,5-5 0,-4 1-25,4-1 1,-2-1-965,11-3-789,-6-4 1934,10-12 0,-5-2 0,6-6 0</inkml:trace>
  <inkml:trace contextRef="#ctx0" brushRef="#br0" timeOffset="31">26261 6341 7985,'14'4'42,"0"1"0,0 1 77,0-1 0,1-2 129,-1 7 1,-6-6 428,-3 6 0,-4-1-795,-1 6 0,0-1-46,0 0 1,-1 0 15,-4 0 1,-2 1-50,-2-1 0,-4 2-247,4 3 0,-2-8 120,1 3 0,-1-3-603,7 3 787,-1 0-22,5 1 3,0-7 1,6-1 266,4-2 1,2-2-208,2 7 1,2-5 496,3 4 1,-3-4-71,3 4 0,-3 1 132,-2 4 0,0 0-127,0 0 1,-4 2 12,-1 3 0,-5 2-106,0 2 1,-4 4-51,-4-3 1,-4 3-129,-7 1 0,0 1 9,-4-1 1,-2 0-210,-3 1 1,-2-7 102,2-3 0,3-3-112,2-2 1,4-6 51,0-3 0,3-5-138,2-5 0,4-5-17,6-9 1,6-3 62,4-6 0,7-5 79,2 0 0,6-5-86,-1 4 1,3 1-129,1 5 0,1-1 36,-1 1 1,-1 1-419,-3 3 704,3-2 0,-5 3 0,6-5 0</inkml:trace>
  <inkml:trace contextRef="#ctx0" brushRef="#br0" timeOffset="32">26673 6468 7985,'0'21'553,"0"-5"-387,0 3 0,5-2-378,-1 2 1,1-2 45,-5 7 1,0-6-16,0 0 1,5-2-88,0-1 101,-1 5 0,-4-4-115,0 3-189,0-3 27,0-2 444,0-6 0,-6-2 0,-2-6 0</inkml:trace>
  <inkml:trace contextRef="#ctx0" brushRef="#br0" timeOffset="33">26772 6540 7985,'23'-15'0,"3"1"-120,-2 0 0,3 1 115,1 4 1,1-2 577,-1 6 0,1-1-211,-1 1 0,-1 3 46,-3-2-265,-4 2 1,-12 4-152,-3 2 1,-5 4 109,-5 6 1,-4 5-55,-10 0 0,-5 7-210,-9-3 0,1 3 34,-6-3 0,2 6-188,-2-1 0,3 1 19,7 4 0,-1-3-117,1-2 0,11-6 138,2-3 1,9-4-315,-3-6 438,5-3 1,4-7-61,10-4 0,-1-3 322,6-6 1,-3-2-80,12-3 0,0 3 118,4-3 1,2-1-90,3 1 0,-3 0-125,3 5 1,-3 0 0,-1-1 1,-2 1-103,-4 0 166,-2 0 0,-7-1 0,0 1 0</inkml:trace>
  <inkml:trace contextRef="#ctx0" brushRef="#br0" timeOffset="34">26872 6227 7985,'0'14'-28,"0"0"14,0 0 1,0 7 282,0 3 0,0 4 463,0 5 0,2 0-157,2 10 1,-1-3-173,7 7 0,-5 5 50,4 5 0,-4 1-154,4 9 1,-5 4-485,0 5 1,3-2 98,-3-8 1,1-3-453,-5-6 0,5-5-160,0 1 1,-1-8 697,-4 3 0,0-7 0,0-2 0,0 1 0,0-2 0</inkml:trace>
  <inkml:trace contextRef="#ctx0" brushRef="#br0" timeOffset="35">27327 6412 8103,'0'-8'-485,"0"1"0,5 15 842,-1 7 1,3 5-77,-3 8 1,-2 1-184,3-1 0,-2-1-73,2-3 0,-4 1-110,4-6 1,-3 0 100,-2-5 0,0 1 3,0-1-168,0-6 191,0-2-291,0-6 0,0-8-85,0-6 1,0-7-69,0-7 1,0-1 213,0 1 1,6 0 187,3-1 0,2 1 0,-1-1 0,3 7 0,-4 3 0,4 3-19,1 2 0,5 6 30,0 4 1,0 4 573,-5 4 0,-5 4-71,1 6 1,-7 2 111,2 3 1,-4 3-173,-1 7 0,-1-2-153,-4-4 0,-3 4-161,-6-3 0,-5 3 97,0 1 0,-5-4-360,5-1 0,0-4 110,5 5 1,2-11-968,2 1 437,4-3 44,-1-3 1,6-3-1082,-4-10 1580,4-3 0,1-13 0,0-1 0</inkml:trace>
  <inkml:trace contextRef="#ctx0" brushRef="#br0" timeOffset="36">27739 6213 8103,'24'-24'-105,"0"0"0,-5 5-158,4-4 0,-4 4 525,5-5 0,-7 7 5,2-2 1,-3 9-290,-2 5 1,-4 4 15,-1 1 0,-4 0 30,4 0 1,-5 6 54,0 4 1,-2 9-1,-2 4 0,0 4 72,0 1 0,0 7 141,0 3 1,0 3-61,0 2 1,5 4-55,-1 1 1,1 4-1,-5-5 1,2 5-111,2-4 0,-2-1-156,3-4 1,-4-1 69,-1 1 1,0-5-137,0 0 0,0-13 32,0-1 0,-6-4-144,-3-5 1,1 0-38,-2-10 0,1 0 69,-5-5 0,-1-6-298,1-4 1,-5-7-43,0-2 574,0-13 0,-1 2 0,-2-13 0</inkml:trace>
  <inkml:trace contextRef="#ctx0" brushRef="#br0" timeOffset="37">27611 6426 8043,'19'-5'0,"0"0"0,11-4-96,-1 4 1,2-4-155,-2 4 1,2-6 249,-2 1 1,2-1 197,-7 2 0,-3-2-235,-2 6 1,-5-1-111,-5 1-307,-2 3 352,-7 2 1,-7 10 33,-2 9 1,-9-2-35,-1 7 0,-6-2-28,1 2 1,-2 3 136,-3-4 1,7-2-91,3-2 1,3-3 385,2-2-127,6-6-35,2 4 1,12-12 19,4 0 1,7-6 69,2-8 1,6 0-142,-1-1 1,3 0-154,1-4 1,-4 3-18,0-3 1,-7 3-554,2 2 633,-10 0 0,4-1 0,-5 1 0</inkml:trace>
  <inkml:trace contextRef="#ctx0" brushRef="#br0" timeOffset="38">27881 6298 8043,'0'14'-508,"0"0"0,0 5 531,0 0 1,0 6 386,0-1 0,-1 3-285,-4 1 0,-3 2-72,-6 4 0,0-4-67,0 3 1,-1-3 73,1-2 0,1-1-136,4-3 1,3-4 84,6-5-9,0-1 0,-7 0 0,-1 0 0</inkml:trace>
  <inkml:trace contextRef="#ctx0" brushRef="#br0" timeOffset="39">28123 6113 8043,'21'0'213,"-6"0"66,4 0 0,-3 6-202,-2 4 1,-1 2 92,-3 3 0,-4 1-114,-6 2 1,0 3-98,0 3 1,-6-2-326,-4-3 0,2-3 178,-1 3 0,6-4-332,-2 0 1,3-8 330,2 6 1,7-11 18,2 2 0,4-7 51,1-2 1,0-4 135,0 4 0,1 1 181,-1 4 596,0 0-228,0 0-188,0 6 1,-6 2-126,-3 6 0,-3 0 22,-2 0 1,-7 1-149,-2-1 0,-4 0 80,-1 0 0,-7 0-402,-2 1 1,1-1-65,-2 0 1,2-1-252,-2-4 1,-1 2-182,6-6 141,-6 0 0,9-7 550,-3-3 0,3-9 0,2-8 0</inkml:trace>
  <inkml:trace contextRef="#ctx0" brushRef="#br0" timeOffset="40">28095 6241 8022,'14'8'144,"0"6"0,-6 7 315,-3 7 0,-4 7 148,-1 3 0,0 8-186,0 1 0,-6 5 13,-3-5 0,-3 6-153,3-6 1,-2 7-243,6-2 0,0 0-31,5-5 0,0-2-209,0-17 1,7 2 248,2-11-48,10-6 0,3-7 0,7-6 0</inkml:trace>
  <inkml:trace contextRef="#ctx0" brushRef="#br0" timeOffset="41">28521 6454 7952,'0'-14'-360,"0"5"437,0-1 1,0 1 324,0-6 1,7 1-211,2 0 1,4 0-54,1 0 1,5-5-326,0 0 0,4-2 103,-4 2 0,0 3-363,-4-3 0,-3 4 208,-2 0 1,-4 6-607,-6-1 844,-6 7 0,-2-9 0,-6 4 0</inkml:trace>
  <inkml:trace contextRef="#ctx0" brushRef="#br0" timeOffset="42">28535 6085 7952,'0'23'107,"0"1"0,0 0 166,0 4 1,0 7-11,0 3 1,0 1-29,0-1 1,0 2-319,0-7 1,0 0 148,0-5 1,0-4-437,0 0 0,-1-7-200,-4 2 214,4-3 0,-6-7-47,7 1 72,-6-7 1,0 2 59,-4-10 0,2-3 271,3-6 0,-2 0 0,-8 0 0,1-1 0</inkml:trace>
  <inkml:trace contextRef="#ctx0" brushRef="#br0" timeOffset="43">28436 6497 7952,'-6'-8'64,"4"2"0,-4 7 154,6 4 1,1 3 123,4 6 1,-2 0-166,7 1 1,-1-1-136,5 0 0,1-6-427,-1-3 1,0-4 288,0-1 1,5 0-342,0 0 0,2-8 260,-2-6 1,1-2-412,4-7 588,3-7 0,-5-7 0,6-5 0</inkml:trace>
  <inkml:trace contextRef="#ctx0" brushRef="#br0" timeOffset="44">28976 5985 7952,'8'-8'365,"-2"8"-126,-6 10 0,-6 7 395,-3 2 1,-9 8-394,-1 1 0,-6 1-418,1 4 0,2-3 0,-1-2 1,0-1 138,0-3 1,2-4-85,7-5 1,4-3 5,1-2-552,6-4 1,-4-7 92,7-4 1,7-8-331,2-6 905,-2-6 0,12-4 0,-4-7 0</inkml:trace>
  <inkml:trace contextRef="#ctx0" brushRef="#br0" timeOffset="45">28848 6056 7952,'-1'19'-66,"-4"0"1,-3 6 732,-6-1 0,4 8-330,1 1 0,1 5-157,-2-5 0,4 0-139,6-4 0,0-6 12,0 1 1,2-7-65,2 2 0,4-8 118,7-1 1,-1-7-529,0 2 0,0-4 34,0-1 0,1-1-185,-1-4 1,0-3 161,0-6 0,-1 4-12,-4 1 0,-1 4 162,-3-4 260,-3 5 0,-2-2 0,-10 6 0,-2 2 0,-3 2 0,-5 6-49,-4 9 0,-4 1 91,-6 4 0,4 1 81,-3-6 1,0 7-58,5-3 0,-4 3 167,8-3 1,4 3 6,1-7 0,9 0-19,6-5 298,-4-6-342,13-2 0,1-8 82,13-2 0,6-4-195,-1-6 1,7-1-132,3 1 1,3 0 107,-3 0 0,-1-1-153,-5 1 0,-4 2 77,0 2-192,-7-3-83,-3 12 1,-9-5 68,-10 6 1,-9 6 95,-10 3 1,-4 6 136,-5 4 1,-4 3 145,-5 6 0,5-1-61,4-3 1,3 2 219,2-2 0,6 3-25,3 1 0,8-4-41,1 0 1,7-7 96,-2 2 1,5-5-20,5-4 1,4-4-281,10-6 1,4-1-193,5-4 1,8-5-325,7-9 0,4-1 487,5-4 0,10-9 0,-3 3 0</inkml:trace>
  <inkml:trace contextRef="#ctx0" brushRef="#br0" timeOffset="46">29431 5957 8055,'14'0'-65,"1"0"0,-7 6-130,-4 3 0,-2 6-25,-2 4 1,-2-2 84,-2 7 0,-11-1-9,-8 6 0,-4-1 99,-2 1 0,1 4-7,-1 0 0,1-5 28,0-4 1,5-6 99,4 1 1,4-4-151,0 0 1,6-8-55,0-2 171,5-3-87,-2-2 1,12-7 149,4-2 0,2 1-62,3-1 0,0 5 115,4 0 1,-3 2-32,3 2 0,2 2 229,-2 2 1,0 6 8,-5 9 1,-6 3-99,-3 6 1,-4 1 85,-1-1 0,0 5-27,0 1 1,0-1-159,0-5 0,0-1-6,0-3 0,2 1-104,2-6-163,-2 0-280,11-11 1,-10-2-269,6-6 0,-1-8 319,2-6 0,2-7-1036,-2-7 1369,-4-7 0,13-1 0,-3-7 0</inkml:trace>
  <inkml:trace contextRef="#ctx0" brushRef="#br0" timeOffset="47">29602 6056 7996,'22'-8'0,"3"-4"-249,-6 2 0,5-2 149,-5-3 0,6 1 252,-1 0 1,1 0-65,-1-1 1,3 3 106,-4 2 1,3 4 39,-3 6 1,-2 0-88,-7 0 1,-1 6-153,-4 4 0,2 9 108,-6 4 1,-2 6 4,-8 4 1,2 10 60,-6 9 1,-1 3-16,-4 2 0,0 6-318,0 4 1,1-4 275,3-2 1,-1-4-209,7-5 0,-6 2 61,5-7 1,-1-6-71,1-7 0,4-6 60,-4-4-220,-3 3 1,0-13-128,-6 0 1,5-6-217,-1-8 0,1-6 538,-6-4 69,1-9 0,-6-3 0,-2-6 0</inkml:trace>
  <inkml:trace contextRef="#ctx0" brushRef="#br0" timeOffset="48">29516 6383 7965,'21'-20'-70,"0"2"-35,2-5 0,4 4-40,-3-5 1,-2 7 57,2-2 0,-7 1 131,2-1 0,-3 5-189,-2 0 1,0 0-521,0 4 416,-6 4 249,-1-1 0,-7 7 0,-13 7 0,-3 1 0</inkml:trace>
  <inkml:trace contextRef="#ctx0" brushRef="#br0" timeOffset="49">29630 6369 7965,'-5'22'-4,"1"-3"0,-1-3 30,5-2 1,0 0 122,0 0 0,0 1 16,0-1 1,0-5-202,0 1 109,0-7 1,-2 8-451,-2-6 34,2 0 296,-4-5-148,6 0-115,0-7 0,1-1 101,4-6 1,3 0-47,6 0 0,0-1 292,1 1 1,0 0-140,4 0 1,-3 4 375,3 1 1,2 6-151,-2-2 1,4 3 216,-4 2 1,-1 2 3,-9 3 0,2-2 146,-6 6 0,-2 2-204,-8 8 0,-3-3-103,-6 3 0,-6 2-234,-4-2 0,-3 0 74,-1-5 1,-1 0-25,1 0 0,-7 0 0,-1 1 0</inkml:trace>
  <inkml:trace contextRef="#ctx0" brushRef="#br0" timeOffset="50">21299 8160 8079,'0'10'370,"0"-1"1,0 7-322,0 8 0,0 4 168,0 5 0,0 2 35,0 3 0,4 8-281,1-4 66,6 4 1,-9-8-340,2 0 1,0-3 168,0-2-10,-2 0 0,6-19-329,-3 1 231,-4-8 241,12-13 0,-12-14 0,6-10 0</inkml:trace>
  <inkml:trace contextRef="#ctx0" brushRef="#br0" timeOffset="51">21370 8231 8102,'14'-8'0,"2"1"-449,3 2 281,-4 3 0,8-9 56,-4 6 579,-4 1-182,6 4-174,-13 0 0,4 0-93,-2 0 0,-4 1 16,-1 4 1,-3 4-5,-2 10 1,0 4 3,0 5 0,-2 0-6,-3 1 0,-1 4-257,-4 0 137,-2 0 1,5-4-71,-2-1 0,1-1-425,3-3 212,4-4 102,-12 1 0,5-7 273,-6 0 0,0 0 0,0-6 0</inkml:trace>
  <inkml:trace contextRef="#ctx0" brushRef="#br0" timeOffset="52">21270 8445 8102,'0'-10'-407,"0"1"1,7 5 453,2 0 1,4 1 246,1-2 1,5 3-215,0-3 0,0 4-164,-5 1 1,0 0-170,0 0 123,-6 0 3,5 0 0,-12 1 67,4 4 1,-5-2 8,-5 7 1,-7-1-147,-7 6 0,-2 4 149,2-1 1,4 1 8,-4-4 0,3-1 257,2 0 36,6 0-306,-5-6 229,12 5 16,-6-12-115,7 6 1,7-7 81,2 0-115,4 0 0,7 0-113,4 0 0,-2-2 150,2-3-97,-1 4 0,4-10-130,-3 6 0,-4 0 105,-5 5 1,-6 0-70,1 0 60,-7 0 61,-10 7 1,-8 1 96,-14 6 1,-4 6-65,0 4 0,0-2 24,4 2 1,-4-2-48,0 2 1,4 2 14,6-2 1,1-3 84,-2-2 0,5-8 78,10-2 154,-4 1-256,11-2 142,-4-2 45,12-6-215,2-6 0,14-2-45,7-7 1,1 0 81,8-4 0,6-3-728,8-7 299,10 1 0,-4-1-734,4 1-599,-10-1 1655,3 1 0,-7 4 0,2 1 0,-3-3 0,1-1 0</inkml:trace>
  <inkml:trace contextRef="#ctx0" brushRef="#br0" timeOffset="53">21640 8942 8074,'9'-1'-304,"1"-4"0,-2-8 122,1-6 1,9-6-226,-4 1 0,3-3 386,-3-1 0,1 0-23,-1-1 1,-5 2 43,1 4 0,-7-4 0,3 5 0</inkml:trace>
  <inkml:trace contextRef="#ctx0" brushRef="#br0" timeOffset="54">21555 8587 8074,'0'22'40,"1"5"79,4-4 0,-4 4 62,4 2 0,1-1-78,-1 1 1,0-1 64,-5 0 1,0 1-1,0-1 1,0-6-503,0-3 166,-6-3-259,4-2-20,-11 1 0,10-3-233,-6-2 680,6-4 0,-10-12 0,5-2 0</inkml:trace>
  <inkml:trace contextRef="#ctx0" brushRef="#br0" timeOffset="55">21498 8729 8074,'0'16'-54,"0"3"1,-2-2-1,-3 7 1,-4 1 573,-10 8-198,3 3-130,-11 1 0,7 2-215,-4-6 111,-3 1 1,10-8-315,-7-2 0,11-3-47,-1-7 209,3 0 0,2-6-179,-1-3 1,5-4-41,-4-1 0,6-6 283,-2-3 0,-3-10 0,0-3 0</inkml:trace>
  <inkml:trace contextRef="#ctx0" brushRef="#br0" timeOffset="56">21284 8985 8074,'15'6'0,"5"8"0,2 4 193,7 5 1,4-4 356,0 5 1,7-2-26,-3 2 1,3 1-143,-2-6 0,3 0-431,-3-5 68,-3-6-298,6-2 1,-11-6-287,3 0 1,-3-1 327,-2-4 1,-4-1-545,0-4 780,-7-9 0,4 10 0,-7-12 0</inkml:trace>
  <inkml:trace contextRef="#ctx0" brushRef="#br0" timeOffset="57">21995 8473 8150,'15'0'0,"2"-6"-543,7-4 210,-1 4 1,14-7 540,-4 4 1,-2-5 693,7-5 0,0 1-423,5-5-329,0 5 1,-7-7-169,-3 6 0,-9 0-317,-5 5-10,-4 6-117,0 2 191,-7 6 0,-4 6-305,-8 3 0,-9 9 576,-6 1 0,-13 6 0,2-3 0</inkml:trace>
  <inkml:trace contextRef="#ctx0" brushRef="#br0" timeOffset="58">22010 8615 8105,'-23'8'-107,"8"3"-215,5-6 623,7 0 1,3-5 461,9 0 1,12-2-431,7-3 1,7-3-310,8-6 0,4-2-44,1-3 27,5-3-300,-2-6 0,-1-1-59,-2 1 1,-9 6 10,-1 3 0,-11 5-232,2 4 1,-15-1 572,0 6 0,-9 1 0,1 4 0</inkml:trace>
  <inkml:trace contextRef="#ctx0" brushRef="#br0" timeOffset="59">22251 8715 8059,'8'0'121,"5"0"1,-12 1 174,4 4 1,-3 0-100,-2 9 0,-7-3-158,-2 8 1,-1 1 49,-4-1 1,3 5-222,-8-5 0,3 5 29,2-5 45,6-7 46,-4 1 0,8-11-289,-5 2 89,6-2 0,-2-5-54,10-7 1,3-1-23,6-12 0,2-6-110,3-4 0,3-5-86,6 5 484,1-7 0,-7 10 0,5-4 0,-4 5 0,4 7-62,-5 2 0,-1 5 62,-7 1 0,0 6 207,0 3 1,1 4 286,-1 1 1,-5 0-49,1 0 1,-7 11 345,2 3 0,-5 8-92,-5-3-283,3 6-206,-10-2 1,4 7-199,-6 3 51,-1-3-43,1 5 1,-5-7-115,0 0 1,0 1-32,5-1 0,0-6-200,0-3 1,4-9-434,1-5 171,6-4 1,-4-9-117,7-6 283,0-7 145,0-7 1,5-7-398,0-3 671,0 4 0,1-7 0,-5 11 0,4-4 0,1 6-9,-1 4 0,2 8-100,-3 7 0,-2 7 188,3 2 0,-4 13 72,-1 11 1,0 7 1084,0 2-509,0 7-431,6-4 1,-4 7 516,3 0-471,-4-1 1,-1-1-273,0-3-35,0 3 1,0-6-70,0 3 0,-4 1-288,-1-5 1,-1-3 164,1-7 1,2-4-230,-7-5-110,7-7 182,-10-2 133,12-12 1,-10-2 39,6-7-5,0-5 125,5 4 0,0-9 94,0 6 1,0-5-60,0 5 0,7 0 152,2 5 1,-1-2-94,1-3 1,1 8 88,4-3 0,2 3-72,3-3-27,-3 0 11,4 6 103,-6-5-113,1 11 27,-1-4 1,-6 8 19,-3 2 1,1 4-14,-1 7 1,-1 0 84,-4 4 1,-4 3-59,-1 7 1,-6-1 127,1 1 1,4 4-195,1 0 111,4 0-73,-6-11 0,6 4-668,-4-7 271,3 0 28,9-12 1,1-2-233,6-10 1,5-9 131,0-9 0,6-11-73,-1-4 1,3-4 444,1-6 0,1-2 0,-1-7 0</inkml:trace>
  <inkml:trace contextRef="#ctx0" brushRef="#br0" timeOffset="60">22834 8288 7967,'14'0'113,"1"0"1,5-1 281,4-4 1,1 2-246,-1-7 0,1 2-139,-6-1 1,6-4-25,-1 4-86,-3 2 203,5-5 1,-11 9-695,-1-7 284,0 7 214,-12-3 0,4 7-925,-6 4 527,-6 3 490,-9 6 0,-7 7 0,-6 1 0</inkml:trace>
  <inkml:trace contextRef="#ctx0" brushRef="#br0" timeOffset="61">22820 8416 7967,'0'14'0,"6"1"99,4-1 0,2 0 281,3 0 1,-6 2-201,1 3 0,-7-2-86,1 7 0,-2-5-329,-2 5 119,0-1 96,0-1 1,0-1-434,0-7 228,0 0-12,0-6 24,0 5 0,0-10-367,0 7 172,0-7 0,0 2 184,0-10 1,0-3 223,0-6 0,2-5 111,2 0-59,4-7 1,11 0-79,0-8 0,5 1 174,-5 5 1,9-1 136,-4 1-175,12 0 1,-7-1 105,9 1 1,6 1 81,-6 3 0,6-1 100,-6 6 0,-5 2 278,-4 7 1,-7-1 33,-8 6-424,0 1 1,-6 7 63,-3 6 0,-5 1-61,-5 9 0,-5 1-66,-8-1 1,0 6 13,-6-1 1,7-2-1,-2 2 0,-1-2-14,1 2 1,0-4-1972,4-6 0,1-1-1466,0-3 2521,0 2 0,-2-10 693,-3 2 0,3-2 0,-4-2 0</inkml:trace>
  <inkml:trace contextRef="#ctx0" brushRef="#br0" timeOffset="62">23062 8302 7967,'0'15'168,"0"-1"1,0 5 336,0 0 0,0 6-279,0-1 0,0 3-56,0 1 0,-5 0-101,0 1 1,-1-7-192,1-3 0,4 1-201,-4-1 236,3 0 0,-3-9-808,1-1 417,-1-6 121,5 10 1,0-13-221,0 0 1,5-3 576,-1-11 0,6-2 0,-5-8 0,4-3 0,-4 4 0,6-4 0,-2-2 0,6 7 0,4 3 0,-4 4-61,6 0 0,-2 6 75,0-1 1,0 7 211,-5-2 0,0 4 282,0 1 0,-4 0 267,-1 0-377,-5 0 1,0 6-361,-8 4 1,-4 2 118,-7 3 0,-4 0-153,1 4 21,-8 3 16,10 1 1,-9 3-504,6-2 326,-6 3 0,14 1-224,-3 1 217,3-1 1,1-4 64,1 0 0,6-7 37,-2 2 1,3-8 74,2-2 37,0-5 108,7 2 49,0-6-213,8 0 0,-1 0 23,0 0 0,5 0 28,0 0 0,2 2 0,-3 2 1,0-1-18,6 7 0,-7-1-3,2 6 1,-3-3-32,-2-2 0,0 2 0,0-2 1,1-4-44,-1-1 62,-6-4-129,4-1 1,-4-1-344,6-4 197,-6-3 11,5-6 1,-7-6-336,4-4 0,1-3 212,-6-1 1,-1-1 352,-4 1 0,0-13 0,0-4 0</inkml:trace>
  <inkml:trace contextRef="#ctx0" brushRef="#br0" timeOffset="63">23403 8430 7967,'0'19'-85,"0"0"1,-5 8 98,0 2 0,-1 1 6,1 7 1,-1 1 301,-3 5 1,-4 0 514,3-1 0,-2-4-359,-2 0-254,-7 0-57,5-2 1,-4-1-89,5-6-21,1-1-172,0 0 1,-5-5-147,0-5 0,0-2 157,5-1 0,-5-3-95,0-2 0,0-4-85,5-6 1,-5 0-196,0 0 1,0-8-140,5-6 342,0 0 118,-1-13 1,3 9-11,2-5 1,4 1 70,6-2 1,0-1 170,0 6 0,6-5-105,4 5 0,7-2 103,2 3 0,11 0 206,-2-6-161,10 1 1,5-10-42,9-1-1611,10-5 1523,-4 3 47,5-7-36,-6 7 0,0 1 0,-3 6 0,-7 1 0,-6 0 0</inkml:trace>
  <inkml:trace contextRef="#ctx0" brushRef="#br0" timeOffset="64">23687 8302 8019,'7'-12'0,"2"2"0,10-2 32,5 2 0,9-2 5,5-3 1,3 1 47,1 0 0,6 1 172,-1 4 1,-6-4-441,-8 4 0,-9 2-906,-5 3 371,-3 2 376,-8 2 170,-8 6 1,-8-3 171,-6 7 0,0-1 0,-7 12 0,-1 1 0</inkml:trace>
  <inkml:trace contextRef="#ctx0" brushRef="#br0" timeOffset="65">23900 8246 8019,'-7'0'-1018,"0"0"763,7 0 587,0 0-69,0 6 94,0 2 1,2 12 277,3 4 1,-4 4-198,4 6 1,-4 2-1,-1 7 0,0 1-198,0 3 0,0-7-71,0 2 0,0-4-67,0 0-114,0-9-50,0-3 0,2-11-340,3-1 0,-2-2-269,6-7-13,-5 0 0,2-11 222,-6-4 1,5-4-123,-1-5 0,1 2 225,-5-7 1,0 0 203,0-4 1,0-1 156,0 1-2,0 0 27,6-7 0,2 5 8,7-3 0,0 3 25,4 1 0,-1 1 244,5-1 0,1 6-97,5-1 1,-6 6 66,1 0 1,-7 2 21,2 2 0,-8 6-30,-1 3 1,-5 3-5,4 2-105,-6 0 1,3 0 1,-6 8-3,0 6 0,-1 5-55,-4 5 0,4 3-74,-4-3 1,-1 2-21,1 3 0,0 4-199,5 0 1,-5 0-13,1-4 1,-1-1-295,5 1 0,0-1-242,0 1 341,0-1 148,0-6 251,0-1 0,-6-1 0,-2 2 0</inkml:trace>
  <inkml:trace contextRef="#ctx0" brushRef="#br0" timeOffset="66">23900 8573 7973,'0'-19'28,"0"0"0,7 1 13,2 9 0,4-2 142,1 6 0,5-1 310,0 1 0,2 3-279,-2-2-228,-4 2 117,12-4 1,-11 4 78,3-3-18,-3 4-153,-8 1 0,3 1-108,-7 4 1,6 3 58,-5 6 0,-1 5-143,-4 0 1,-1 6 118,-4-1 1,-3 8-112,-6 1 1,0 3 167,0-7-44,-1 2 14,7-9 0,-3-4 178,7-4-202,-1-9-3,5 7 0,0-12-88,0 0 0,1-12 20,4-12 1,3-4-169,6-6 1,2-7 146,3-6 0,-3-2-90,3 2 1,-2 2-103,2-2 0,-3-2 343,3 2 0,-3 1 0,-2 8 0,0 3 0,0 7 0,1 4-179,-1 0 1,0 13 533,0 2 160,-6 6 0,-2 10-277,-6 8 1,-6 5 63,-3 9 0,-4-1 356,-1 1-242,0-1-116,6-6 1,-3 3-210,6-6-95,-6 0-56,9-5-179,-4 1 1,7-7 44,4-4 0,-2-2-126,7-2 0,-1-5 124,6 0 1,0-4-62,4 4 0,-1-4 180,5 4-80,-5 0 65,9 5 1,-5 0 409,6 0-168,1 7 73,-1 0 1,0 8 98,1-1 1,-5 0-94,-1 0 0,-7 5 11,-2 0 0,-1 7 30,-8-3 1,-1 4 13,-4 2 0,-11-1-205,-3 0 70,-10 7-13,2-5 0,-6 3-331,-1-9 106,-5-3-38,4-1 0,-5-9-20,7 3 1,1-9 93,3 0 1,3-5 10,7-5 1,6-4 4,4-10 1,2-3-32,2-7 1,2 1 121,2-1 0,4 1-59,6-1 0,5 7-130,0 3 0,7 4-62,-3 0 0,4 3-275,2 2 0,-1 2 39,0 4 433,1 2 0,-1-11 0,1 5 0</inkml:trace>
  <inkml:trace contextRef="#ctx0" brushRef="#br0" timeOffset="67">25265 8658 7906,'2'8'1109,"3"-4"1,-4 4-18,4 2 1,-10 2-873,-4 3 0,-7 0-498,-8 4 1,-1 4-143,-13 5 1,0 5-1149,-4 0 1362,5 0 1,-4 2 0,5 2 0</inkml:trace>
  <inkml:trace contextRef="#ctx0" brushRef="#br0" timeOffset="68">25237 8359 7850,'-21'0'3364,"12"0"-3320,-4 0 1,15-1-1043,3-4 433,2 3 216,8-10 349,-1 4 0,6-13 0,3-1 0</inkml:trace>
  <inkml:trace contextRef="#ctx0" brushRef="#br0" timeOffset="69">25336 8388 7877,'-6'-8'-413,"5"1"564,-12 7 1,5 5 251,-6 0 0,0 8 146,-1 1-178,-5 0-194,4 13 1,-5-5 365,7 6-101,0 7-213,0 2 1,4 5 182,1 1 1,6-5-221,-2 0 1,5-7-35,5 2 0,4-9 44,10-5 1,-1-5-104,5-4 0,1-4-162,4-6 0,1-13 79,-1-6 0,-1-3-607,-3-6 262,3-4 129,-12-10 0,4-1-130,-9 0 0,1 1 129,-6-1 0,-1 5 88,-4 0 0,-6 8-183,-3 2 0,-12 6-600,-7 7 896,-7 8 0,-20-6 0,-4 5 0</inkml:trace>
  <inkml:trace contextRef="#ctx0" brushRef="#br1" timeOffset="70">25649 7407 8384,'0'-8'-687,"7"-5"1840,-6 12-575,12-6-407,-12 14 0,6 5 43,-7 7 0,0 2 138,0-2 1,4-3 248,1 2-400,0 5-51,1-8 1,-4 6-140,3-7 238,2 0-80,-5 1 0,11-1 9,-4 0 1,-1-6-34,2-3 1,4 1-138,5-1 0,4 1 120,-4-1 0,8-4-9,2 4 0,-1-3-32,5-2 0,2 0-22,-2 0 1,8 0 80,2 0 1,1-2 97,8-3 1,5 2 45,5-6 0,-1-1 110,-4-4 0,-1-2-1614,-4-3 0,-5-1 1928,-9-4-198,-3-3-114,-7 5 0,-1-5-109,-3 4 0,-4-3-346,-6 7 0,-4 0-560,-1 5 0,-5 0 136,0 0 0,-8 1-162,-6 4 1,-3-3-222,-1 8 0,0-1-1324,0 5 2184,0 0 0,-7 0 0,-1 0 0</inkml:trace>
  <inkml:trace contextRef="#ctx0" brushRef="#br1" timeOffset="71">26317 8061 8009,'0'14'664,"0"0"-460,0 0 0,0 2-20,0 3 1,0 0-24,0 9 0,0-2-40,0 7 1,0-1 375,0 1-362,0-3 13,0 11 1,0-5 47,0 7 1,0 7 33,0 7 1,-4 2-6,-1 7 0,-4-6-252,4 2 0,-5-4 71,6-1 1,-1-7-42,5-2 0,0-4 83,0-1 0,0-7-501,0-3 0,0-4-135,0-6 278,0-2 1,0-12-496,0 1 140,0-7 0,-2 2 279,-2-10 1,-4 2-569,-7-7 916,1 1 0,-6-5 0,-2-1 0</inkml:trace>
  <inkml:trace contextRef="#ctx0" brushRef="#br1" timeOffset="72">26104 9042 8186,'7'8'897,"-4"4"-418,6-2 1,-6 2-85,2 3 0,3 5 76,1 4 1,3 3-113,-3 1 1,4 0 60,-4 1 0,5-1-32,5 1 0,-3-1-128,3 1 1,2-7 32,-2-3 1,-1 0-9,-3-5 0,4 2 8,0-12 1,0 1-118,-5-5 1,0-3-9,0-7 0,0-2 4,1-17 0,-1 3-146,0-12 1,0 0-736,1-5 1,-1-4 411,0-1 0,-5 6-2480,1 4 1224,-7 6 1495,10-3 0,-12 1 1,6-3-1</inkml:trace>
  <inkml:trace contextRef="#ctx0" brushRef="#br1" timeOffset="73">25905 9738 8105,'0'16'869,"0"3"1,-1 3-651,-4 7 0,3-3-266,-2-2 0,0 3-220,0-3 0,2-2-301,-3 1 1,-1 0 23,1 0 0,-1-1 544,1-3 0,-3-3 0,-6 5 0</inkml:trace>
  <inkml:trace contextRef="#ctx0" brushRef="#br1" timeOffset="74">25763 10193 8042,'14'-14'-197,"5"0"295,0 0 1,5-5 211,-5 0 0,6-7-249,-1 3 0,3-3-153,1 3 1,0-4 117,1 3 1,-5 4-11,-1 1 0,-5 9 157,1 5-132,-10 4 1,-3 4 320,-6 6-22,0 7-233,-6 13 1,-2 1 130,-6 3 0,0-3-36,0 3 0,-1 2 37,1-2 0,-5 2-158,0-2 1,-6-1-186,1 5 1,2-5-96,-2 1 0,1-3-444,-6-1 0,1-7-346,-1-3 1,1 0 374,0-5 1,5-3 613,4-11 0,-3 0 0,0 0 0</inkml:trace>
  <inkml:trace contextRef="#ctx0" brushRef="#br1" timeOffset="75">25834 10222 8042,'21'0'0,"2"0"0,3 1 95,-3 4 1,3 3 194,-7 6 0,-1 0-6,-3 0 1,-1 2 246,0 3 0,0-1-950,1 5 1,-3-5 60,-2 1 358,2-4 0,-4 0 0,6-1 0</inkml:trace>
  <inkml:trace contextRef="#ctx0" brushRef="#br1" timeOffset="76">26133 10108 8055,'1'-13'-169,"4"4"1,-2-4-319,7 4 0,-1-2 685,5 1 1,2-3 822,3 4 1,3 1-494,7-1 0,5-1-186,4-4 1,3-5-320,2 0 1,-2-2-148,-3 3 1,1 2-322,-5-3 1,-7 5-448,-9 4-488,-2-3 1380,-8 12 0,-2-5 0,-6 6 0</inkml:trace>
  <inkml:trace contextRef="#ctx0" brushRef="#br1" timeOffset="77">26417 9809 6378,'0'8'1791,"0"5"-1401,0-4 0,0 4-115,0 1 0,5 0-7,-1 1 1,1 5-41,-5 4 1,5 3 31,0 1 0,-1 5 1,-4 0 1,0 2-20,0-2 1,0 4-279,0 5 1,0 3-130,0 2 0,0-3-117,0 4 0,-1-1 50,-4-4 1,4-4-183,-4-10 0,-2-7 162,3-3 1,-1-8-52,5-2 0,-5-7-124,1-2 0,-6-11 61,5-8 1,-4-8-104,4-2 0,-6-5 469,2-9 0,2 0 0,-12-6 0,3-1 0</inkml:trace>
  <inkml:trace contextRef="#ctx0" brushRef="#br1" timeOffset="78">26346 10023 8055,'8'0'0,"-2"-2"0,-6-3 85,0 4 175,0-6-567,0 7 158,0 0-166,0 7 0,0-4-32,0 6 0,0 1 347,0 4 0,-6 0 0,-2 0 0</inkml:trace>
  <inkml:trace contextRef="#ctx0" brushRef="#br1" timeOffset="79">26460 10037 8055,'-8'0'-495,"-5"6"1,5 2 1047,-6 6 1,5 0-241,-1 1 0,1 0-113,-6 4 0,1-3-347,0 3 0,0 2 123,-1-2 0,6 1-195,0-1 0,1-3-31,-2 3 250,-2-3 0,4-2 0,-7 0 0</inkml:trace>
  <inkml:trace contextRef="#ctx0" brushRef="#br1" timeOffset="80">26417 10051 8055,'14'5'-30,"0"-1"0,1 8-69,-1-3 0,0 4 65,0 1 1,-1 0 716,-4 0 1,7-4-500,-6-1 1,6 1-872,-7 4 326,4-6 1,-4 3-747,1-6 1107,-7-1 0,3-4 0,-6 0 0</inkml:trace>
  <inkml:trace contextRef="#ctx0" brushRef="#br1" timeOffset="81">26701 9738 8055,'0'19'47,"0"0"1,-4 5 64,-1-5 1,-5 6 55,6-1 0,-7 3-62,1 1 0,-1-4-315,2-1 0,-2-5-486,6 1-243,0-10 938,5 4 0,-6-12 0,-2 6 0</inkml:trace>
  <inkml:trace contextRef="#ctx0" brushRef="#br1" timeOffset="82">26616 9838 8055,'-8'14'0,"0"2"116,4 3 0,2-3 210,-3 2 1,-1 3-32,1-2 1,0 0 224,5-5 0,2 0-513,3 1 0,3-8-200,6-2 1,2-3-184,3-2 0,-2-2 17,7-3 1,-5-2-245,4-8 1,1 1 276,4 0 1,-4 0-20,0-1 0,-7 6 239,2 0 1,-3 5 105,-2 0 0,-4-3 490,-1 3-410,-6-1 1,2 6 506,-10 4 0,-4 3-226,-10 6 0,1 2-67,-5 3 1,-1 2-103,-4 2 1,-1 4-166,1-3 1,-1 1-279,1-1 1,6-2 104,3-3 1,3-8-117,2 3 1,6-8-157,3 4 269,4-7 112,1 3 0,6-10 94,3-1 1,4-6-67,1 1 1,0-7 24,1-2 0,1 0-16,2 5 0,-2 0 8,3-1 1,2 3-39,-2 2 0,0-1 85,-5 7 1,0-6 313,0 5-201,1 1 1,-8 5 228,-2 4 0,-3 8-144,-2 5 0,-5 8 75,0-3 1,-6 4-219,2 2 1,-4-1 32,-1 1 0,4 1-650,1 3 0,1-3 305,-1 3 0,-3 2-674,8-2 1,-6-5 48,6-4 827,-8-7 0,5 10 0,-8-5 0</inkml:trace>
  <inkml:trace contextRef="#ctx0" brushRef="#br1" timeOffset="83">26602 10321 8047,'14'-8'-220,"0"-3"-56,0 6 1,1-4 415,-1 4 0,0-4-26,0 4 0,2-4 158,3 4 1,-8 0-167,3 5-486,-3-6 309,-3 4-52,-1 2 0,-14 10 70,-2 9 0,-5-4-157,-5 4 1,1 3 119,-5 2 0,1 3 25,-2 1 0,-1-4 329,6 0 0,0-5 271,4 4 62,1-5-231,6 2 1,4-7 212,8-4 0,1-2-226,9-7 0,-1-2-39,11-3 1,-1-4-1662,6-10 1347,-1 3 0,7-17 0,1 3 0</inkml:trace>
  <inkml:trace contextRef="#ctx0" brushRef="#br1" timeOffset="84">29133 7051 7809,'0'15'-920,"0"-1"0,0 0 905,0 0 1,0 0 293,0 1 1,0 0 309,0 4-580,0-3 0,0 5-74,0-7 1,0-5 930,0 1-605,0-7 0,0 5 253,0-3-260,0-4-41,6 12-225,2-5 0,11 6 114,0 0 0,1-6-193,-1-3 0,-1 1 86,5-1 0,6 0-107,4-5 0,0 0 64,-4 0 0,4-7 33,0-2 1,-2 1 21,-7-2 0,3 3-4,-3-3 0,-2-1 76,2 6 1,-7-4-54,2 4-22,-3 0 48,-2 5-106,-6 0 65,-2 0-15,-6 0 0,0 2-16,0 3-2,0-4-73,0 6 88,0-1-3,6-5-8,-4 6 0,4-7 48,-6 0 3,0 0 67,0 6 24,7-4-72,-6 4-7,6-6 33,-7 0-24,0 0 79,0 6-19,0-4 5,0 4 19,0-6-57,0 0 0,4 2 64,1 3-85,0-4 0,-4 12-136,4-4 1,-2-1 175,7 2-200,-7-7 0,5 8-17,-4-6-40,-2-1 117,4-4 22,1 0 0,-6 2 130,4 3 0,-2-4-135,2 4 141,-3-3-103,10 4 0,-6-3 5,4 6 1,-2-5-2,-3 0-21,-4-2 0,7-4 105,-3-2-54,-4-4 1,6-6-80,-7-1 0,1 0 42,4-4 1,-3 3-100,2-3 0,-2 3 89,-2 2 1,0 0-7,0-1-12,0 1-10,0 0 2,0 0 23,6 6-186,-4 2 169,4 6-43,-6 0 29,0 0 38,6 0-3,-4 0 3,11 6 0,-10-5 39,6 4 1,-4-3 14,5-2 1,-1 0-42,5 0 1,2 0-1,3 0 0,-2 0-6,7 0 1,0 0 3,4 0 0,7-2-4,3-3 0,-2 4 19,2-4 1,-2 4 1,2 1 0,3-2 78,-3-3 0,-1 2 171,1-6 0,-7 5-71,2 0 0,-9-3 113,-5 3 0,-3-3-141,-2 3 1,-6 0-49,-3-5 0,-4-1-116,-1-4 1,0-2-13,0-3 1,0-3-257,0-6 1,0-7-108,0-3 0,7-9-362,2-5 1,4-4 551,1 0 0,6-1 0,3 0 0</inkml:trace>
  <inkml:trace contextRef="#ctx0" brushRef="#br1" timeOffset="85">29858 7933 8178,'0'-14'-345,"-2"6"287,-3 3 1,4 5-114,-4 5 1,2 6 126,-2 12 0,2 15 525,-6 19 1,4 6-133,-5 8 1,2 5-518,-1 0 1,5-32 0,2 1 228,2 0 0,0 0 0,-2 0 0,-1 0 36,1 0 1,-1 0 0,-2 32-760,5-1 0,5-19 444,0 0 1,6-12-335,-2-7 0,-2-9-232,-3-10 154,-2-10 630,-2-9 0,-6-14 0,-2-8 0</inkml:trace>
  <inkml:trace contextRef="#ctx0" brushRef="#br1" timeOffset="86">29687 8857 8156,'0'14'-267,"0"7"-62,0 2 0,0 4 433,0 2 0,0 4 375,0 0 0,0 5-171,0-5 0,5 3 120,0-7 0,6 1-343,-2-11 0,4-7 107,1-7 0,2-5-87,3-5 0,4-10 19,11-14 1,7-6-121,6-7 1,4-4-121,-9 3 1,2-1-448,-10 11 1,-7 0 278,-9 4 284,-8 13 0,3-2 0,-6 10 0</inkml:trace>
  <inkml:trace contextRef="#ctx0" brushRef="#br1" timeOffset="87">29545 9440 8001,'0'-15'-209,"0"8"0,1 0 247,4 7 0,-3 2 438,3 3 1,-4 4-218,-1 10 1,0 5-60,0 9 1,-6-3-82,-4 3 0,-2 2-136,-3-2 1,1 0-189,0-4 1,5-3 120,-1-2 0,5 0-294,-4-10 139,6 3-367,-4-15 0,7-2 146,0-9 1,7-10 459,2-5 0,4-1 0,1 1 0,0-3 0,0 3 0,2 2 0,3-1 0,-1 4 0,5-5 0,-4 5 0,5-5 0,0 5-105,4-4 1,1 0 123,-1 0 0,0-2 144,1 6 0,-1 0 222,1 4 1,-6 6-40,1-1 0,-5 7 66,5-1 1,-7 4-120,2 4 0,-5 11-61,-4 8 0,-4 4-187,-6 1 1,0 7 98,0 3 1,-5 3-127,1 2 0,-7 6-48,1 3 1,-3 3-72,-1 2 1,0 0 78,0 0 0,1-7-120,4-2 1,-4-6 101,4-4 1,-2-3 87,1-6-228,-3-7 1,10-3-90,-6-10 0,6-4-237,-2-10 0,-1-4 71,1-10 435,-6-3 0,3-7 0,-6 1 0</inkml:trace>
  <inkml:trace contextRef="#ctx0" brushRef="#br1" timeOffset="88">29673 9610 8001,'0'22'0,"1"1"-49,4-5 1,-3 5-87,3 5 1,-4 0 208,-1 1 1,0 4-25,0 0 0,0 0 98,0-4 0,-5-2-54,1-4 0,-3-4 119,3-9-183,2 2-131,-11-10 0,12-4 89,-4-12 0,5-6-141,5-9 1,1-5-248,4-4 1,7-2 141,-3 2 1,4-1 81,-4 6 0,2-1 137,2 6 0,0 6 111,6 3 1,-5 5-52,4 4 1,-5-1 228,1 6 1,-5 2-151,-5 8 0,-2 3 152,-7 6 1,0 2 4,0 3 0,-2-2-19,-3 7 0,-3 0-231,-6 4 0,-5-4-20,0-1 1,0-4-87,5 5 0,0-7-38,0 2 0,4-4-573,1-6 428,5 4 282,-2-12 0,0-1 0,-2-8 0</inkml:trace>
  <inkml:trace contextRef="#ctx0" brushRef="#br1" timeOffset="89">30099 9425 8001,'37'-7'0,"-4"0"0,-9 7 0,1 0 130,-6 0 1,0 0 148,-5 0 1,-5 7 322,1 2 0,-7-1-357,2 1 0,-5 1-133,-5 4 1,-3 5-221,-6 0 0,0 0 81,0-5 1,-5 0-275,0 1 0,1-6 174,9 1 0,1-2-258,3 1 0,4 4 118,-4-4 1,5-1-9,5 1 1,-2 1 121,6 4 1,1-4-27,4-1 0,5 1-22,0 4 1,1 5-6,-1 0 0,-3 1 63,3-1 1,-3-3 77,-2 3 0,-4 3 32,-1 2 0,-6-2 426,2 2 1,-3-7 154,-2 2 1,-2-3 509,-3-2 0,-3 0-9,-6 0 0,-2-1-813,-3-4 0,-3 3-446,-6-8 1,-1 3-101,1-3 0,6-2 165,3 3 0,3-10 49,2-5 0,6-2 30,3-2 0,4-1 14,1 1 0,6 0 0,3 0 1,10-1 13,5 1 1,3 0-233,1 0 1,1-2-366,-1-3 1,5 2-979,1-7 1613,5-6 0,4-6 0,7-7 0</inkml:trace>
  <inkml:trace contextRef="#ctx0" brushRef="#br0" timeOffset="90">24867 9667 8840,'0'21'979,"0"-4"-717,0 7 0,2 4-36,3 5 1,-4 7 148,4-2 0,3-2-36,1 2 1,-1 0 68,2 5 0,-6 4-58,6 0 1,-5 7-66,4-2 1,-6 10-503,2 4 1,-3 4 405,-2 1 1,0 0 28,0 0 0,-5-2 8,0-2 1,0 1-285,5-7 1,-4 1-206,-1-5 1,0-4-78,5-5 0,0-4-2,0-16 0,0-2-837,0-12-506,0 0 1170,0-6 0,0-8-69,0-9 1,-6-4-215,-4-1 835,-2 0 1,-3-7 0,1-1 0</inkml:trace>
  <inkml:trace contextRef="#ctx0" brushRef="#br0" timeOffset="91">24682 10989 7996,'8'0'285,"5"0"1,-5 7 25,6 2 0,-4 5 323,-1 5 0,-1-1-202,1 5 0,4 1 230,-3 4 1,1 2-224,-2 4 1,4 0 208,-4 4 0,2 8-223,-1-3 0,2 3-29,-2-4 0,-2 4-261,1-3 1,1 1-172,4-11 1,0-1 273,0-9 1,1-4 1,-1-9 1,2-5-82,3-10 1,-2-9 16,7-10 0,-2-9-559,1-5 0,3-3-142,-7-2 1,1 0-392,-1 1 1,-3-1 122,3 0 0,-3 2-558,-2 4 0,-1 3 1351,-4 11 0,4-4 0,-5 5 0</inkml:trace>
  <inkml:trace contextRef="#ctx0" brushRef="#br0" timeOffset="92">21583 12965 7990,'-14'-8'184,"4"2"147,1 6 1,4-1-276,-4-4 132,5 3 0,-2-6 217,6 4 0,6-1-120,4-9 0,10 1-97,9-11 1,6-6 36,7-8 1,-4-1-273,0 1 0,-2-3-166,2 3 1,2 5-294,-7 4 0,-5 3-67,-4 7 1,-11 1 143,1 9 429,-9-4 0,1 12 0,-6-6 0</inkml:trace>
  <inkml:trace contextRef="#ctx0" brushRef="#br0" timeOffset="93">21810 12525 7990,'5'15'-301,"0"4"0,6 5 46,-2 9 1,-1 5 111,2 10 1,-7 7 375,2 6 1,-4 11 273,-1-6 0,0 5-360,0-9 1,0-2-61,0-8 1,0-3-97,0-7 1,0-7 23,0-6 0,0-7 527,0-8-355,0-6 1,-1-3-28,-4-10 1,-1-8-113,-4-6 0,-1-6 248,6 1 1,-4-3-355,4-1 0,0-1 100,5 1 1,0-5-225,0 0 0,2-7 42,3 2 1,3-1-448,6 1 1,5-8 237,0 3 1,1-7-683,-1 3 917,-3-7 0,5 10 1,-7-5-1</inkml:trace>
  <inkml:trace contextRef="#ctx0" brushRef="#br0" timeOffset="94">22052 12255 7997,'14'-8'-185,"1"3"1,-6 3 122,1 2 0,-6 8 592,6 6 0,-7 7-147,2 7 0,-4 1-413,-1-1 1,0 5 22,0 1 0,0-1-1,0-5 1,0-1-108,0-3 1,0 1-201,0-6 1,0-5-467,0-4 320,0-7-42,0 3 308,0-25 1,5 2 110,0-16 1,-1 3-21,-4 1 1,2-6 103,3-2 0,-2-4-26,6-2 1,1 2 25,4 3 0,0-2 164,1 7 0,-1 0-62,0 5 1,0 5 361,0 5 0,1 8 124,-1 5-203,0 4 1,-1 12-62,-4 3 0,-2 16-94,-7 3 1,0 2-70,0 3 0,1-2-193,4 2 1,-4-2-382,4-2 1,-3-9 231,-2 3 1,4-7-454,1 3 0,0-7 39,-5 2 595,-6-3 0,-2-2 0,-6 0 0</inkml:trace>
  <inkml:trace contextRef="#ctx0" brushRef="#br0" timeOffset="95">22066 12539 7997,'16'-10'0,"3"1"0,3 4-60,7-4 0,-6-1-119,1-4 1,-2 5 418,2-1 0,-4 2-108,-5-1 0,-3 1-222,-2 3 148,2 3-182,-10-4 0,-2 12 106,-10 4 1,-8 3-233,-6 1 1,-3 0 50,-1 0 0,-1 5 114,1 0 0,-1 0 228,1-5 0,4 1-131,0-1 0,12-2 535,-2-2-352,9-4 1,0-6 24,10 0 0,9-1-42,10-4 1,3-3-67,1-6 0,7 0-52,3-1 1,-4 0-161,0-4 0,-1 3-51,-5-3 0,2 8 67,-11 1 0,0 7-144,-5-2 166,-6 4 0,-3 2-126,-10 4 0,-4 5-28,-10 9 0,-3 1-8,-7 4 0,-5 3 149,-4-4 1,-2 6-20,2 4 1,-3-1 141,3 5 1,3-5-84,2 1 0,5-4 247,4-6 1,8-4 69,7-9 65,6 2 1,3-12-110,9 0 1,15-8 16,4-10 0,10-5-291,0-5 1,5-5-245,4 0 1,-4-1-332,0 6 1,-2 1 610,-8 3 0,0-2 0,-5 4 0</inkml:trace>
  <inkml:trace contextRef="#ctx0" brushRef="#br0" timeOffset="96">22379 12866 7997,'6'-22'-382,"1"-5"-100,2 3 0,4-4 415,-4-5 0,4 4 412,1 1 1,-1-1-317,-4 6 0,2 2-22,-6 2 0,0 3-381,-5 2 0,0 5 374,0-1 0,-6 1 0,-2-6 0</inkml:trace>
  <inkml:trace contextRef="#ctx0" brushRef="#br0" timeOffset="97">22379 12582 7997,'0'14'0,"0"5"287,0 0 1,0 4-62,0-4 1,0 7-23,0-3 0,0-1-19,0 2 1,0 0-169,0 4 1,0-1-6,0-3 1,0 1-281,0-6 1,0 5-289,0-5 349,0 0-389,-6-5 1,3-6 184,-7-4 1,7-4-150,-2-4 560,4-4 0,-6-13 0,0-1 0</inkml:trace>
  <inkml:trace contextRef="#ctx0" brushRef="#br0" timeOffset="98">22337 12823 7997,'0'-14'-1366,"0"0"683,0 0 1595,0 6 1,0 8-335,0 9 1,-2 10-56,-3 5 1,-3 4-196,-6 5 1,-6-1-305,-4 6 0,-3-5 94,-1 5 1,-1-6-67,1 1 0,-1-3-414,1-2 0,4-6 147,0-3-493,7-3 1,-3-8-21,5-3 48,7-4 1,2-12 5,6-3 674,0-10 0,6 9 0,2-6 0</inkml:trace>
  <inkml:trace contextRef="#ctx0" brushRef="#br0" timeOffset="99">22066 13065 7997,'24'0'0,"0"0"0,-1 1 316,6 4 1,4 3-52,0 6 1,0 5 264,-4 0 1,-1 5-95,1-5 1,4 5-211,0-5 1,0-1-70,-4-3 0,5-7-110,4-4 0,2-2-518,-2-2 0,1-6 341,-6-4 0,-1-3-956,-8-1 0,-5 0 1086,-10 0 0,4-13 0,-5-3 0</inkml:trace>
  <inkml:trace contextRef="#ctx0" brushRef="#br0" timeOffset="100">22692 12624 7997,'20'-16'133,"4"-3"0,5 2 293,4-7 1,-2 1-163,7-6 1,-6 1-25,1-1 1,-3 6-312,-1-1 0,-7 7 89,-3-2 1,-4 4-1067,0 6 312,-7-4 354,-2 12 0,-8 5 133,-2 11 249,-4 2 0,-13-3 0,-1 1 0</inkml:trace>
  <inkml:trace contextRef="#ctx0" brushRef="#br0" timeOffset="101">22948 12454 7997,'8'14'159,"-3"0"1,1 0 301,-1 0 1,-1 7 2,-4 3 0,0 3-159,0 1 0,-1 7-180,-4 3 0,-1 1 62,-4-1 1,2 2-127,4-7 1,2-2-285,-3-7-708,4 3 544,7-11 0,-3-2-414,7-9 1,-6-12 2,6-7 1,-7-8 797,2-11 0,3-4 0,0-5 0</inkml:trace>
  <inkml:trace contextRef="#ctx0" brushRef="#br0" timeOffset="102">23076 12439 7997,'8'7'0,"0"-3"-167,-4 11 1,-2-3 117,3 12 0,-4 0 873,-1 4 0,0 7-291,0 3 0,0 4-135,0 6 1,0-2-276,0 6 0,0 0 103,0 5 0,2-7-866,3-2 1,-2-6 447,6-4 0,-4-3-298,4-7 0,-5-5 58,0-5-1081,-2-2 633,-2-8 880,0-8 0,-13-14 0,-3-8 0</inkml:trace>
  <inkml:trace contextRef="#ctx0" brushRef="#br0" timeOffset="103">22891 12752 7997,'6'-8'333,"2"-4"0,6 5-288,1-2 0,4-4 149,0 4 1,0-2-79,-5 1 1,2-1 262,3 6-511,-4-6 0,6 10-79,-7-4 1,-6 5-53,-3 5 1,-4 4 171,-1 10 0,-3-1-109,-6 5 0,-1 2 72,-9 9 0,-1-4 67,1 3 0,-5-3 97,5-2 1,-5 1-81,5-1 0,-4-4 253,4 0 1,0-9 110,5 0-273,6-1 1,1-11 437,7 6-192,0-5-385,0 2 134,7-12 1,-4 2-472,6-5 118,-6 6 165,4-4 210,-7 7 0,-2 0 354,-3 0-74,4 0 338,-12 7-174,12-6-315,-6 6 1,9-7-145,3 0 0,3-8 84,6-6 0,5-2-536,0-8 1,6-4 83,-1-6 0,1 0-77,-1 1 1,3 3 157,-4-4 0,-1 4 78,2 2 0,-2 1 172,2 3 0,-4 4-184,-5 6 553,-1 6-102,0-5 131,-6 11-203,-2 2 0,-6 4-16,0 5-151,0-6 0,0 5 0,0-3 0,2-3-163,3 2 0,-2-2 45,6-2 1,-6-2-140,2-2 0,-2 2-128,2-3-280,-3-3-97,4 7 289,-6-6 1,-2 7 432,-2 0 0,2 0 0,-11 0 0,5 0 0</inkml:trace>
  <inkml:trace contextRef="#ctx0" brushRef="#br0" timeOffset="104">23232 12610 7956,'-8'0'294,"2"0"1,8 0-257,2 0 0,-1 0-80,7 0 1,-1-5 114,6 0 1,-1-4-61,0 4 1,2 1 108,3 4 0,-3 0 4,3 0 1,-4 0-20,0 0 1,-6 0 165,1 0-49,-1 0 58,-1 0-310,-2 0 95,-6 6 1,-8 3-168,-6 10 0,-2-1 47,-7 5 1,-3 6-80,-7 4 1,3 6 31,-3-1 0,8 2-81,1-2 1,2 1 5,-2-6 0,8-6-67,7-8 0,4-3-365,-4-2 110,6-6 0,-4-3 497,7-10 0,-6-3 0,-2-6 0</inkml:trace>
  <inkml:trace contextRef="#ctx0" brushRef="#br0" timeOffset="105">23118 12738 7997,'15'0'0,"-1"0"0,0 0 480,0 0 1,5 1 93,0 4 1,7 3-149,-3 6 1,4 1-179,2-1 0,-3 5-143,-2 0 0,3 0-155,-3-5 1,-2-5-288,1 1 1,-4-7 336,5 2 0,0 3 0,4 0 0</inkml:trace>
  <inkml:trace contextRef="#ctx0" brushRef="#br0" timeOffset="106">23659 12226 7922,'5'-17'313,"-1"3"0,3 4 251,-3 1-207,-2 2-138,4 7 0,-1 7-65,0 2 0,-1 10 78,-4 5 1,0 4-140,0 5 0,0 4 161,0 5 1,-1 3 41,-4 2 0,2 3-22,-7 7 1,6 2 3,-6 2 0,2 3-238,-1 2 0,-2-3 114,6-6 1,-4-3-307,4-7 0,0-6 182,5-12 1,0-3-2305,0-2 2274,0-3 0,0-7 0,0 0 0</inkml:trace>
  <inkml:trace contextRef="#ctx0" brushRef="#br0" timeOffset="107">23929 12297 7736,'16'-1'-381,"3"-4"1,-2 3 60,7-2 0,-5-3 799,4 3 0,-4-6-208,5 5 1,-2-6-159,2 2 1,-5 1 71,-10-2 218,4 7-360,-5-3 1,0 14 24,-4 6 1,-10 3 108,-8 12 0,-8 2-88,-11 12 1,-1 4-23,-8 1 0,5 1-184,-10-2 1,6 1 134,-6-1 0,9 0-29,5-9 1,9-5-169,5-4 0,3-7-387,2-8 393,6-6 1,2-8-483,6-9 1,1-10 251,4-5 1,4-8 402,10-1 0,-9 0 0,3 5 0</inkml:trace>
  <inkml:trace contextRef="#ctx0" brushRef="#br0" timeOffset="108">23943 12567 7976,'14'8'0,"-4"5"130,-1-4 1,-1 4 93,2 1 1,1 0 248,-7 1 0,1 4-184,-5 0 1,0-1-133,0-3 0,-1-1 48,-4 0 0,2-1-28,-7-4 0,6 2-588,-6-6 426,7 0 0,-5-5-553,3 0 1,4-7 270,-4-2 1,10-4-231,4-1 1,2-5 178,-1 0 0,7 0 94,-3 5 1,8-5 89,-3 0 1,7 0 20,-3 5 0,4 0 186,2 0 0,-3-1-42,-2 1 0,-3 1 651,-7 4-275,0 3 49,-6 6 0,-2 1-174,-6 4 1,0-2 19,0 7 1,-1 1-157,-4 8 1,-3-2-8,-6 7 0,0-5-194,-1 4 0,1-4 72,0 5 1,-3-7-396,2 2 0,-2-3-13,8-2-309,-4 1 0,3-9 305,1-6 0,6-8-523,-2-11 918,4-9 0,1-9 0,0-5 0</inkml:trace>
  <inkml:trace contextRef="#ctx0" brushRef="#br0" timeOffset="109">24412 11984 7976,'15'-4'0,"-1"-1"361,0 0 1,-6 7-64,-3 3 1,-5 4-207,-5 10 0,-9 0 102,-10 9 0,-3-2-175,-1 7 0,1 0 63,3-5 1,2 4-23,3-8 0,8-1-17,-3-4 0,7 0-469,-2-9 34,6-4 0,-2 0 204,10-6 1,-2-6 27,6-3 0,2-2 119,8 1 1,-1-3-1,6 4 0,-6 3-15,6 1 0,-2-1 4,2 1 1,1 0 56,-6 5 1,5 0 264,-5 0-135,0 0 1,-11 6-75,-4 4 0,-5 3-166,-9 1 0,1 0 83,-10 0 0,-2 5-197,2 0 0,-1 0-111,1-5 1,3-4-162,-3-1 1,3-1 84,2 2 406,0-4 0,0 0 0,0 2 0</inkml:trace>
  <inkml:trace contextRef="#ctx0" brushRef="#br0" timeOffset="110">24270 12383 7976,'0'-8'-23,"6"1"0,-2 9 289,5 3 1,-6 3 237,2 6 0,-3 6-236,-2 4 1,0-2-84,0 2 0,0-1-110,0 6 0,0-5 127,0-1 1,0-4-168,0 5 0,0-5-226,0 5 1,-2-7-841,-3 2 268,4-3-490,-6-2 473,7-6 126,0-2 672,0-19 1,2-2-183,3-14 0,-2 6 160,6-1 1,2 0 39,8-4 0,2-5 35,3-1 0,7 1-11,-2 5 1,7-1 23,-3 1 1,5 0 159,-5-1 1,-1 5-81,-9 1 1,3 5 108,-7-1 0,0 8-59,-5 2 1,-5 6 504,1-2-443,-7 3 0,3 4-56,-6 3 0,0 4-96,0 10 1,0 3-62,0 7 1,-1 1-72,-4 3 1,3 0 19,-2 10 1,2-9-73,2 9 1,0-2 3,0 6 1,0-5-412,0 5 0,0-11 56,0 7 0,-1-10-116,-4 0 1,3-9 142,-3-5 1,-2-5 105,-3-4 0,1-4 278,-6-6 0,4 0 0,-8 0 0,-3-13 0,0-2 0</inkml:trace>
  <inkml:trace contextRef="#ctx0" brushRef="#br0" timeOffset="111">24327 12596 7976,'2'-14'0,"2"-1"0,4 1-423,6 0 1,1 0 219,-1-1 0,5 6 518,0-1 1,6 3-92,-1-3 0,-4-1-115,-1 6-23,3 1-163,-6 4 0,-2 1 33,-9 4 0,-3 3 69,-2 6 1,-7 0-145,-2 0 1,-8 2 71,-2 3 1,-7-1-113,3 5 1,2-5 11,2 1 78,3 3 105,2-6-10,6 4 1,8-12-27,10-3 0,4-10-10,5-5 0,-2-2-141,7-2 0,0-1 90,4 1 1,-1-2-173,-3-3 1,-4 7 27,-6-7 205,1 13 0,-1-20 0,0 10 0</inkml:trace>
  <inkml:trace contextRef="#ctx0" brushRef="#br0" timeOffset="112">24455 12482 7976,'6'14'-511,"-4"2"358,3 3 0,1 3 884,-1 7 1,-1 5-210,-4 4 0,0 5-107,0 4 1,0 2-211,0 3 1,0 0-1,0-9 0,0 6-40,0-11 0,0 5-104,0-10 0,2-2-675,3-7 1,-4-3 374,4-7 0,3-6-584,1-4 0,-1-5 330,2-9 1,-2-5-555,1-14 1047,4 1 0,-5-7 0,6-1 0</inkml:trace>
  <inkml:trace contextRef="#ctx0" brushRef="#br0" timeOffset="113">24924 12027 7976,'8'-14'7,"5"6"0,-4 3 325,-3 4 0,1 7-65,-7 3 1,0 9-452,0 1 1,-5 6 84,0-1 0,-6 3-404,2 1 0,-4-1 86,-1-3 0,4 2 417,1-2 0,-7 3 0,-6 1 0</inkml:trace>
  <inkml:trace contextRef="#ctx0" brushRef="#br0" timeOffset="114">24796 12183 7976,'10'2'-277,"-1"3"1,-6 3 727,2 6 1,-3 6-53,-2 4 1,0 3-379,0 1 0,0-4 87,0 0 1,-2 0-146,-3 4 0,-1-4-22,-3-1 1,-3-5-203,8 1 1,-6-4-62,5 0-332,-6-7 391,4 4 0,-3-12 20,1 0 0,5-6 259,0-8 0,2-1-87,2 1 0,6-5 90,4 0 0,7-4-54,2 4 1,2-7 146,-2 3 1,-2 1-64,7-2 0,-1 0-7,6-4 0,-1 1 164,1 3 0,-1-1-119,1 6 1,-2 0 728,-4 5-295,-2 6-298,-13 2 0,-4 12-108,-8 3 1,-12 10-120,-13 5 0,1 3-20,-5 1 1,8-4-319,1 0 0,6-1-205,0 6 1,3-7 226,6-3 0,2-3-652,7-2 972,0 0 0,2-6 0,3-3 0,3-4 0,6-1 0,6 0 0,3 0 0</inkml:trace>
  <inkml:trace contextRef="#ctx0" brushRef="#br0" timeOffset="115">25024 12496 7976,'8'-6'-759,"4"-2"697,-2-6 0,2-5 1,3 0 1,-1 0-95,0 5 0,2-5 9,3 0 0,-5 0-340,0 5 486,0 6 0,-6-11 0,6 3 0</inkml:trace>
  <inkml:trace contextRef="#ctx0" brushRef="#br0" timeOffset="116">25095 12411 7976,'0'14'0,"0"2"0,0 3 0,0-2 320,0 7 1,4-5-46,1 5 0,0-7-212,-5 2 1,0-3-390,0-2-578,0 0 238,0 0-266,-6-6 932,-2-1 0,-6-7 0,-1 0 0</inkml:trace>
  <inkml:trace contextRef="#ctx0" brushRef="#br0" timeOffset="117">24995 12439 7976,'8'0'0,"-2"7"546,-6 2 1,-1 10-134,-4 5 1,-3 1 3,-6-1 1,0 3-245,0-4 1,-1 4-103,1 2 0,0-7-405,0-3 1,4-4 250,1 0 1,4-6-718,-4 1 646,5-7 0,-7 2-1684,7-10 1273,-1-3 0,3-9 565,-2 2 0,2-2 0,-3 7 0,4 3 0,1-3 0,0 7 0,1-3 0,4 6 216,3 0 0,6 6 39,0 3 1,2 6 625,3 4 0,3-4-314,7 4 0,1 2-154,3-2 1,3-2-190,7-7 0,-1 1 0,1-7 1,4 1-1303,1-5 1,-2 0 1077,-8 0 0,-4-6 0,-5-2 0</inkml:trace>
  <inkml:trace contextRef="#ctx0" brushRef="#br0" timeOffset="118">25479 12482 7875,'-8'-9'1515,"3"-1"-798,10 7 1,3-8-249,6 6 1,6-6-249,4 2 1,9-4 5,5-1 1,3 0-404,2-1 0,0 6-78,-1-1 1,-1 6-229,-3-6 1,-3 7 481,-7-2 0,7-3 0,1 0 0</inkml:trace>
  <inkml:trace contextRef="#ctx0" brushRef="#br0" timeOffset="119">26445 11984 8013,'0'10'468,"0"-1"1,-4 2-258,-1 8 1,-6-1-154,1 5 1,-4 1 81,-5 5 0,-3 4-158,-6 0 1,-1 5 87,1-5 0,4 0-160,0-4 1,2-1-226,-1 1 1,2-7-284,7-3 1,4-4 597,1 0 0,-1-1 0,-4 0 0</inkml:trace>
  <inkml:trace contextRef="#ctx0" brushRef="#br0" timeOffset="120">26488 12226 7929,'35'-14'249,"-5"4"-30,3 1 1,-5 4-251,-4-4 243,3 6-436,-11-4 1,3 14-113,-10 2 1,-4-1 335,-10 1 0,-9 7 0,-8 6 0</inkml:trace>
  <inkml:trace contextRef="#ctx0" brushRef="#br0" timeOffset="121">26360 12255 7929,'13'6'-187,"-4"3"0,2 4 124,-6 1 1,5 7 932,-6 2 0,1 4-223,-5 2 0,0 5-73,0 4 1,0 0-242,0 5 0,0-8-95,0 7 0,0-2-203,0 2 0,0 0 118,0-5 0,0 1-908,0-9 1,2-4 472,2-11 0,-1-1-1790,7-4 2072,-1-2 0,12-20 0,1-3 0</inkml:trace>
  <inkml:trace contextRef="#ctx0" brushRef="#br0" timeOffset="122">27199 11828 7888,'-14'8'147,"4"5"80,1-4 1,4 5-83,-4 5 0,4 3 196,-5 7 0,1-1-477,-5 1 1,-2 4 49,-3 0 0,2 5 154,-7-5 0,5 2-181,-5-2 1,7-5-368,-2 1 0,3-4 261,2-11 1,1 4-138,4-9 313,-4-2 1,12-3 4,-4-8 1,5-6-7,5-9 1,2 2 105,8-7 0,5 0 62,4-4 0,3 4-88,1 1 1,1 4 89,-1-5 1,2 6 0,3 0 1,-4 2 94,-1 2 1,-4 4-64,-5 1 1,-8 5 109,3 0 0,-8 4-46,4 4 0,-7 1 235,2 9 0,-5-1-80,-5 11 0,-3 4-129,-6 5 1,0 7-238,-1-2 1,0 3 75,-4 1 0,-2-4-666,-3 0 1,-2-6 161,2 1 0,2-8-62,-2-1 0,7-7 253,-2 2 1,3-9-98,2-5 0,-1-4-1026,1-1 1348,0 0 0,-6-6 0,-3-2 0</inkml:trace>
  <inkml:trace contextRef="#ctx0" brushRef="#br0" timeOffset="123">26915 12411 7888,'14'-6'-369,"6"4"307,4-3 1,3 4 817,1 1 1,6 0-245,-1 0 1,5 1-9,-5 4 0,0-2-168,-5 7 1,1-2-825,-1 1 1,-1 2 279,-3-6 208,3 6 0,-5-3 0,6 6 0</inkml:trace>
  <inkml:trace contextRef="#ctx0" brushRef="#br0" timeOffset="124">27469 12226 7893,'6'-14'28,"4"0"0,7-1-55,2 1 0,8-5 455,2 0 0,1-1-134,7 1 1,-5-2-385,1-2 0,-3 2-249,-1 7 1,-7-4-292,-3 4 0,-5-3 169,-5 7 461,-2 4 0,-1-13 0,2 3 0</inkml:trace>
  <inkml:trace contextRef="#ctx0" brushRef="#br0" timeOffset="125">27725 11899 7893,'14'6'-864,"-6"2"648,-3 7 1,1 5 542,-1 4 0,1 9 140,-1 5 1,-3 5 91,2 4 0,-2 3-211,-2 7 0,0-1-124,0-4 0,0 1-213,0-5 1,0 2 86,0-7 1,0 6-486,0-11 0,0 0 270,0-10 1,0-1-164,0-3 1,-2-10 74,-2-9 0,2-5-351,-3-5 1,-1-9 69,1-10 0,-1-3-225,1-1 711,-3-7 0,-6-1 0,0-7 0</inkml:trace>
  <inkml:trace contextRef="#ctx0" brushRef="#br0" timeOffset="126">27654 12198 7893,'9'0'-16,"1"0"1,-7 8-2,2 6 1,-4 5 194,-1 4 0,-1 4 111,-4-3 0,-3 3-308,-6 1 1,3-4 105,-3 0 0,3-5-278,-8 4 0,3-5-163,2 1 0,-4-4-189,4 0 0,-3-7 543,7-4 0,-2-2 0,-3-2 0</inkml:trace>
  <inkml:trace contextRef="#ctx0" brushRef="#br0" timeOffset="127">27611 12340 7893,'33'0'-50,"1"0"1,0 0-93,0 0 1,-6 6 604,0 4 1,1 2-108,-5 2 1,-2-1-363,1-3 0,-5 2 120,1-2 1,-8-4 182,-2-1-1000,-6-4-372,4-1 0,-7-1 1075,0-4 0,0-3 0,0-6 0</inkml:trace>
  <inkml:trace contextRef="#ctx0" brushRef="#br0" timeOffset="128">27953 11814 7893,'14'0'0,"0"1"0,0 4 0,-4 3 454,-1 6 1,-6 2-54,2 3 0,-3-2-149,-2 7 1,-2-5-38,-3 5 1,-1-5 0,-4 4 0,-2-5-680,2 1 1,-1-3 293,2-2 1,-4 0-601,4 0 1,1 0 383,-2 1 1,6-6-220,-6 1 1,5-7 604,-4 1 0,6-2 0,-8-8 0,6-4 0,0 4-24,5-7 1,2 7 82,3-4 1,-2 3 215,6 2 0,1 3 6,4-2 0,5 0-307,0 0 1,6 2-82,-1-3 1,-2-3-173,2-1 1,-1 1 137,6-1 0,-2-1-32,-4-4 0,3 0 173,-8-1 1,1 6 267,-4-1 825,-1 1-548,0 1-134,-6 2 0,-8 12-84,-9 4 0,-10 4-72,-5 5 1,-5 3-95,-4 6 1,3 1-104,-3-1 1,5 1-256,4-1 0,3 0 125,7 1 1,2-7-820,2-3 432,-3-3-143,12-8 424,1-2 1,8-8 79,6-2 1,2-4 40,3-6 0,-2-1-5,7 1 0,-5 0 140,4 0 1,-4-1-88,5 1 0,-7 5 117,2-1 1,2 2-30,-2-1 0,0-2 189,-5 6 1,0 0-6,1 5 1,-3 2-41,-2 3 0,-4 4-97,-6 10 1,0 3 23,0 7 1,0-1-106,0 1 0,-5-1 84,0 0 1,-6 6-712,2-1 1,1 0 318,-1-5 1,-1 1 262,-4-1 0,-7-6 0,-1-1 0</inkml:trace>
  <inkml:trace contextRef="#ctx0" brushRef="#br0" timeOffset="129">27953 12482 7893,'9'-13'0,"0"4"0,1-4-9,4 4 1,2-2 37,3 1 1,-2-2 18,7 2 0,-2 2 69,2-1 1,1 4-211,-6-4 167,0 5-113,-11-2 0,-2 12 52,-6 4 0,-6 3-159,-4 1 0,-4 5 87,-5 0 0,-1 6 31,-4-1 0,-1-2 338,6 1 1,0 0-113,5 0 0,1-1 251,3-3 0,4-8 147,6 4-313,0-4 0,6-3-107,4-4 1,4-2-262,5-2 1,3-6-151,7-4 1,5-7-555,4-2 0,-1-7-945,1 3 1734,-7 2 0,10-12 0,-4 3 0</inkml:trace>
  <inkml:trace contextRef="#ctx0" brushRef="#br0" timeOffset="130">28379 12084 7893,'0'9'-47,"0"1"1,5-1-93,0 6 0,1-1 542,-1 0 0,1 5-90,3 0 1,2 0-294,-6-5 1,5 0 138,-6 1-649,7-1 0,-4 0 490,2 0 0,4-6 0,-5-2 0</inkml:trace>
  <inkml:trace contextRef="#ctx0" brushRef="#br0" timeOffset="131">28535 12098 7893,'15'-14'54,"-1"1"54,0 4 1,7 1-67,2 3 0,4 4 129,2-4 0,-1 3-57,0 2 0,1 0 46,-1 0 0,-6 0 153,-3 0-171,-3 0 0,-8 2-150,-3 3 0,-7 1 63,-7 3 1,-4 9-189,-15-4 0,1 10-31,-11-1 0,2 4 90,-2 2 1,0-1-202,9 1 1,-2-1 46,7 0 1,-1-5-116,1-5 0,5-2-100,10-2 439,-4-6 39,11-1 0,1-9 234,6-3 0,10-2-106,0-8 0,7-1-41,-3-2 1,6 2-21,-1-3 1,3-2-8,1 2 1,5-4-187,0 4 1,5-5-18,-5 5 1,-1 0-151,-8 5 1,-1 0 45,-8-1 1,0 6-385,-10-1 596,0 7 0,-5-9 0,0 4 0</inkml:trace>
  <inkml:trace contextRef="#ctx0" brushRef="#br0" timeOffset="132">28578 11743 7893,'10'-8'47,"-1"3"160,-6 4 1,8 12 7,-6 3 1,0 10 296,-5-1 0,0 6-92,0 4 1,0-2 63,0 7 0,0 5-108,0 4 1,0 12 93,0-2 1,0 9-402,0 0 1,0 2-21,0-1 0,0-4 129,0-6 0,0-5-217,0 0 0,0-2-467,0 3 1,0-9 301,0-6 0,0-11-844,0 1 1,4-9-174,1 0 1221,0-10 0,-5 4 0,0-5 0</inkml:trace>
  <inkml:trace contextRef="#ctx0" brushRef="#br0" timeOffset="133">29118 11956 7927,'5'19'544,"0"0"0,4 6-407,-4-1 0,1 4 51,-1 5 1,-3 2-245,2 3 1,-2 0 123,-2-10 0,0 3-206,0-13 1,0-3-205,0-6-66,0-6 277,-6 4 0,4-14-282,-3-2 0,4-9-101,1 0 1,-5-8 250,0 3 1,1-6 262,4-4 0,1 8 0,4-4 0,1 9 0,4-4 0,7 7 15,-3-2 1,10 4 59,0 6 1,-2 3 141,2 6 1,-6 0 275,6 0 1,-6 1 665,1 4-744,-10 3 1,2 6-57,-6 0 0,0 1-52,-5-1 0,-2-5-268,-3 1 1,-3-1-109,-6 5 1,-2 2-252,-3 3 1,4-8 3,-4 3 1,3-4-398,2-1 1,4-2-670,1-7 1382,-1 0 0,-4-13 0,0-3 0</inkml:trace>
  <inkml:trace contextRef="#ctx0" brushRef="#br0" timeOffset="134">29516 11828 7927,'35'-20'-66,"-5"2"66,3-6 0,-3 6 35,-1-6 0,-5 6-191,-1-1 0,-5 4 265,1 0 115,-4 8-153,0 0 0,-6 9 35,1 3 0,-7 2-167,1 8 1,-2 5 106,-2 4 1,-2 4 178,-2 6 1,2-3-33,-3 7 1,4 5 119,1 4 1,0 8-129,0 2 1,-5 2-4,0 7 1,1-3 3,4-1 1,0-2 21,0-13 0,-2-1 26,-3-8 0,4-5-141,-4-9 0,3-4-1099,2-5 737,-6-8 0,-2 0-39,-6-7 0,1-7-118,4-2 1,-9-5-120,4-5 0,-5 1-50,0-5 1,2-1 6,-7-4 588,1-1 0,-6 1 0,1-1 0</inkml:trace>
  <inkml:trace contextRef="#ctx0" brushRef="#br0" timeOffset="135">29374 12127 7927,'15'0'0,"5"-5"0,4 0 0,4-6-236,5 2 0,-3-2 138,4 1 1,-3-3 367,2 4 0,-3-4-220,4-1 0,-11 1-71,-4 4 11,-3-4 1,-8 12 1,-2-4-211,-6 10 0,-6 3 75,-4 6 0,-9 6-154,-4 4 0,-6 3 31,-4 1 1,2 7 158,-7 3 0,1-3 122,-1-2 1,5-5-51,9-4 0,4-3 157,6-7-112,6 0 1,3-6 310,10-3 0,4-4-138,10-1 0,3-6 93,7-4 0,4-4-117,0-5 0,0 2-121,-4-7 0,-1 1-86,1-6 0,-2 5-218,-4 1 1,-4 4 89,-9-5 1,-4 7 176,-6-2 0,6 3 0,2 2 0</inkml:trace>
  <inkml:trace contextRef="#ctx0" brushRef="#br0" timeOffset="136">29616 11913 7536,'8'2'-118,"-3"3"1,1 4 227,-1 10 1,-1-2 298,-4 7 1,0 0-173,0 4 1,0 5-126,0 1 0,-4 4 133,-1-5 1,-5 5-118,6-5 1,-6 0-374,6-5 1,-6-1 84,5-3-511,1 3 1,4-11 114,0 3 556,0-10 0,0-3 0,0-6 0</inkml:trace>
  <inkml:trace contextRef="#ctx0" brushRef="#br0" timeOffset="137">29858 11771 7927,'22'0'-53,"3"0"26,-6 0 0,-5 3-123,-4 7 1,-7-1 109,2 10 0,-4-1 158,-1 1 0,-1-4-84,-4 4 0,2-4-44,-7-6 1,6 4 32,-6-4-12,7-3 0,-5 6-207,3-8 0,4 3 41,-4-3 111,3-2 0,7 6-3,0-3 0,6-4 526,-2 4-269,4 3 1,1 0-23,0 6 0,1-5-70,-1 1 1,-5-5 405,1 4-217,-7 1-98,3 4-334,-6 0 1,-1-1 81,-4-4 0,-8 2-356,-6-6 0,-6 6 88,1-2 1,-1-2-20,1-3 1,-1-2 0,6-2 329,-6 0 0,9-6 0,-4-2 0</inkml:trace>
  <inkml:trace contextRef="#ctx0" brushRef="#br0" timeOffset="138">29815 11984 7927,'14'2'-8,"0"3"0,1 4 76,-1 10 0,-1 3 187,-4 7 0,-3 5 298,-6 4 0,0-1-464,0 1 1,0-5 1,0 5 0,0-7-78,0 2 0,-1-7-107,-4-3 1,3-5-217,-2 1 0,2-3-419,2-2 729,0 0 0,6-6 0,2-2 0</inkml:trace>
  <inkml:trace contextRef="#ctx0" brushRef="#br0" timeOffset="139">30256 11913 7927,'28'-14'389,"-6"0"-273,-3 0 0,-3 1-1389,-2 4 940,1-4 1,-3 10 350,-2-7-498,-4 7 480,-6-3 0,-6 6 0,-2 0 0,-6 0 0,-1 0 0</inkml:trace>
  <inkml:trace contextRef="#ctx0" brushRef="#br0" timeOffset="140">30298 11657 8001,'0'21'430,"-6"1"-191,-3 7 1,1 5-14,-2 4 0,1 3-3,-5 2 0,1-2-1,3-3 1,-2 6-127,2-6 1,-2 5 136,-3-10 0,6 5-464,0-5 1,5-6-90,0-8 1,0-5-959,0-5 897,2 4 0,-4-18-149,6 1 0,0-7 83,0-4 447,0-5 0,0-2 0,0-7 0</inkml:trace>
  <inkml:trace contextRef="#ctx0" brushRef="#br0" timeOffset="141">30085 12027 7989,'8'6'62,"-2"4"124,-6 9 0,0 3 316,0 6 0,0 2-67,0 4 1,0-4-76,0 3 1,2-5-514,3-4 1,-2 1-9,6-6 0,-4-5-4,5-4 1,-6-7 17,6 2 1,4-12-217,5-7 1,2-3 115,-3-12 1,0 3-133,6-12 0,-6 0-343,6-5 1,-5 0 721,5 1 0,-7-7 0,4-2 0</inkml:trace>
  <inkml:trace contextRef="#ctx0" brushRef="#br0" timeOffset="142">30583 11714 7916,'22'-4'-94,"-3"-1"0,-8 0 94,-2 5 0,-5 6 498,0 4 0,-8 9-114,-6 5 1,-7 2-401,-2 3 1,-7-1-81,3 1 0,1-6-62,-2 1 0,7-7 129,-2 2 0,8-8-60,1-1 0,5-7 142,-4 2 0,6-5-66,-2-5 0,3-4-74,2-10 0,2-3 87,3-7 0,3 1 0,6-1 0</inkml:trace>
  <inkml:trace contextRef="#ctx0" brushRef="#br0" timeOffset="143">30526 11601 7916,'0'20'-130,"0"4"0,0 3 87,0 1 0,-6 2 391,-4 3 0,-1-1-85,2 6 1,-4-5-135,3 5 0,-1-7 68,2 3 1,-2-1 8,6-5 0,0-1 112,5-8 1,0-8-107,0 3 0,2-9-319,3 0 0,4-4 117,10-1 0,-1-6-229,5-3 1,-1-4 94,2-1 0,1 1-17,-6 4 1,5-4-310,-5 4-639,0 2 141,-5 1-167,-6 6 1115,-8 0 0,-14 6 0,-8 2 0</inkml:trace>
  <inkml:trace contextRef="#ctx0" brushRef="#br0" timeOffset="144">30327 12340 7916,'0'14'-19,"0"0"188,0-6 1,5-3-379,-1-10 0,7-3 84,-1-6 1,4 0-31,5 0 1,-3-1 196,3 1 0,1 2 32,-1 2 0,5-1-323,-5 6 227,0 1 1,-11 5-131,-3 4 0,-5 4 106,-5 10 1,-8-1 37,-6 5 1,-6-4 52,1 5 1,2 0 7,-2 4 0,2-4-1,-1 0 0,1-6 137,3 6 0,8-6 236,-4 1 1,6-4 112,-1 0 248,4-8-469,6 6 1,6-11-47,4 2 1,9-8 17,4-6 1,4-2 3,2-3 1,7 1-183,7 0 0,6 0-164,8-1 1,3 0-280,-4-4 1,9 1 86,-8-5 0,-3 5-638,-7-1 0,-4-1 229,-5 1 1,-3 0 653,-7 5 0,-3 3 0,-3 0 0,-3-1 0,0 3 0</inkml:trace>
  <inkml:trace contextRef="#ctx0" brushRef="#br0" timeOffset="145">22095 13961 8060,'12'6'20,"-2"3"0,3 10 462,-4 5 0,2 9-182,-1 5 1,1 2 59,-7-3 1,1 5-433,-5-5 1,0 3 96,0-2 0,-5 1-69,1-6 1,-6 5 56,5-4 1,-6-1-570,2-5 0,3-6-410,1-3-366,-3-3 970,6-8 1,-9-8 361,7-10 0,-1-8 0,5-6 0,1-5 0,4-4 0,5 3 0,9-3 0,3-2 0,6 2 0,5-2 0,0 2 0,7 2-42,-2-7 0,-2 1 100,2-1 1,-6-3 36,1 3 1,2 4 145,-2 1 1,0 4 226,-5 5 0,-1 4-126,-3 6 1,1 6-40,-6 3 0,-1 7-181,-9 7 1,-3 7 13,-6 12 0,0 12 72,0 2 0,0 15-23,0 0 1,-6 8-266,-3-3 1,1 4 181,-2-5 0,5 12-280,-4-2 1,4-4 94,-4-11 0,4-5-355,-4-8 0,4-9 218,-5-5 1,1-7-157,-5-8 0,-1-6-71,1-3 0,-5-5-56,0-5 0,-4-3 503,4-6 0,-5-5 0,5 0 0,-5-8 126,5-1 0,-4-7-126,4-8 0,-5-1 0,5-3 0,2 2 0,7-2 0,-1 9 0,6 5 0,1 5-4,4 4 0,1 3 124,4 7 0,3 6 571,6 4 1,0 8-273,1 6 0,-1 7-175,0 2 0,-6 6 41,-3-1 1,-4-2-259,-1 2 1,0 0-25,0 4 1,-5-6-90,1-3 83,-1-9-119,5-4 0,0-8-82,0-2 0,0-11-128,0-8 1,2-3-102,2 3 0,-1-4 153,7 3 0,-1 2 132,6-2 0,-1 7-6,0-2 0,2 5 240,3 4 0,-3-1 3,3 6 1,1 1 127,-1 4 89,0 0 1,-6 6-124,-4 4 0,-3 4 37,-6 5 0,-6-2-62,-3 7 0,-1-5-219,-4 4 1,3-5 20,-8 1 0,5 1-95,4-1 0,-1-5-275,6-4-29,-6-7 1,5 2 438,-3-10 0,2-9 0,7-8 0</inkml:trace>
  <inkml:trace contextRef="#ctx0" brushRef="#br0" timeOffset="146">22706 14017 8055,'35'-8'0,"3"4"0,1 2 174,-1 2 0,-3 0 87,-7 0 0,-1 6-126,-3 4 1,-10 7 17,-9 2 1,-3 5-95,-2-5 0,0 6-38,0-1 0,-7-4-242,-2-1 0,-4 2-84,-1-2 1,0 0 180,-1-5 1,6-4-223,-1-1 0,7-4-116,-1 4-4,2-6 410,2 10 0,6-5-10,4 6 0,4-4 105,5-1 0,-3 5 247,3 5 0,-3 2 98,-2-2 1,0-2-163,0 7 1,-4 0 134,-1 4 0,-6 0-61,2 1 0,-3-5-33,-2-1 0,-2-5-55,-3 1 1,-3-4-68,-6 0 0,0-1-107,0 0 1,-7-5-242,-2 1 1,-3-7-13,3 2 1,-3-4 109,7-1 1,0 0 25,5 0 1,6-7 19,3-8 0,4-10-135,1-8 1,13-7-17,6 2 1,6-1-36,3 1 0,1 3 33,-1 7 0,1-1-129,-1 1 1,0-4-82,1 4 0,1-4 426,3 9 0,-3-10 0,5-4 0</inkml:trace>
  <inkml:trace contextRef="#ctx0" brushRef="#br0" timeOffset="147">23403 13847 7999,'9'0'-55,"1"0"0,-5 0-105,4 0 0,0 6 406,6 4 0,-3 4 344,-2 5 1,-2-2-711,-4 7 1,-2-5 52,3 4 0,-4-5-28,-1 1 0,0-3 37,0-2-691,0-6 451,0-2 1,0-8-58,0-2 0,0-6 95,0-9 1,0 2 259,0-7 0,5 1 0,0-6 0,1 1 0,-1-1 0,-2 1 0,7-1 0,-6 6 0,6-1 0,-1 5-38,5-5 1,1 7 182,-1-2 0,0 5 304,0 4 1,1-1-66,-1 7 0,0-1 97,0 5 0,-4 0-320,-1 0 0,-6 6 47,2 4 1,1 9-105,-1 4 1,0 1 60,-5 4 0,0-2-298,0 7 0,-5-3-36,0-2 1,1 1-45,4-1 1,0 1-30,0-1 1,0-6-136,0-3 0,0-8-172,0-1-69,0-7 618,0 3 0,6-12 0,2-2 0</inkml:trace>
  <inkml:trace contextRef="#ctx0" brushRef="#br0" timeOffset="148">23559 13875 7835,'14'0'-575,"-4"-1"658,-1-4 0,1 2-84,4-7 1,0 7 542,1-2-163,-1-3-964,0 7-103,0-5 270,-6 6 1,-3 1 292,-10 4 0,-3 4 125,-6 10 0,0-3 0,0 3 0,-5 3 0,0 2 0,-5-2 0,5 2 0,0-5 0,5 4 0,0-5 412,-1 1 198,7-4-152,2 0 0,8-7-167,2-4 1,9-4-14,6-4 0,6-9-336,-1-6 0,-2-2 101,2 3 0,-2 2-324,2-3 0,1 3 157,-6 2 0,0 0-460,-5-1 43,0 7 435,-6 2 0,-8 17 29,-9 3 0,-10 10 22,-5 0 1,-3 7 156,-1 3 1,4-1-79,0-5 1,-2 1 140,-3-1 1,-6 5-48,12 0 1,-7-4 268,6-6 1,8-5-112,2 1 1,9-8 18,0-2 1,5-6-158,5 2 1,5-10 14,9-4 0,7-8-419,8-2 1,5-7 195,-1 3 1,-3 1-549,-2-2 1,-3 7 310,-2-2 0,1 3 307,-1 2 0,7-1 0,1 1 0</inkml:trace>
  <inkml:trace contextRef="#ctx0" brushRef="#br0" timeOffset="149">23758 14245 7999,'7'-14'54,"-1"-1"56,3 1 0,4 0-212,-3 0 0,2 0 123,2-1 1,1-2-336,-1 3 1,-2-4 31,-2 9-490,3-4 772,-12 5 0,5-4 0,-6 4 0</inkml:trace>
  <inkml:trace contextRef="#ctx0" brushRef="#br0" timeOffset="150">23716 14088 7999,'0'15'0,"0"0"63,0 4 0,0 4 138,0 5 0,0 0 472,0 1 1,0-1-174,0 1 0,-2-1-537,-3 1 0,4-3 57,-4-2 1,3-3-152,2-7 0,0 0-721,0 0-722,0-6 1222,0 5 352,0-12 0,0-7 0,0-10 0</inkml:trace>
  <inkml:trace contextRef="#ctx0" brushRef="#br0" timeOffset="151">23645 14330 7999,'-7'14'180,"4"2"-33,-6 3 0,2 3 181,-7 7 1,3-1-90,-8 1 1,-2-1-337,3 0 1,-8 1 68,3-1 1,0-1-75,0-3 0,1-4-230,-2-5 0,3-8-921,7-2 796,0-3 457,6-9 0,-5-7 0,6-8 0</inkml:trace>
  <inkml:trace contextRef="#ctx0" brushRef="#br0" timeOffset="152">23545 14458 7997,'36'8'232,"1"6"54,-4 0 0,-2 2-71,7 8 0,0-5-107,5 5 0,1-7-515,4 2 1,-3-5 291,8-4 0,-8 1 115,3-7 0,-4-5 0,-1-7 0</inkml:trace>
  <inkml:trace contextRef="#ctx0" brushRef="#br0" timeOffset="153">24498 13733 7989,'8'-14'0,"-2"4"-70,-6 1 46,0 6-174,6-10 1,-3 10 440,7-7 0,1 3 433,8-3 1,0-7-193,9 2 1,-3-2-129,9 3 1,0 0-450,0-1 1,-1 3 141,-5 2 0,-9-1-1863,0 7 1428,-13-1 1,7 11 385,-13 4 0,-13 2 0,-2 2 0</inkml:trace>
  <inkml:trace contextRef="#ctx0" brushRef="#br0" timeOffset="154">24327 14003 7980,'-22'37'144,"-3"-4"366,6-10-99,6-2-219,7-13 0,7-3-7,4-10 1,9-5 52,10-9 1,11-7-360,7-8 0,9-4 143,10 5 0,3-5-708,2 5 0,2 0 377,-6 5 0,-9 1-103,-10 3 1,-8 3 101,-12 7 1,-2 6-104,-7 4 1,-6 4-83,-3 4 495,-16 4 0,1 6 0,-10 1 0</inkml:trace>
  <inkml:trace contextRef="#ctx0" brushRef="#br0" timeOffset="155">24569 14046 7980,'9'-5'-45,"1"0"1,-6-4-57,6 4 532,-1 0 55,6 5 0,-3 7-124,-2 2 1,-4 4-138,-6 1 0,0 5-199,0 0 0,-6 6 101,-4-1 0,-4-2-320,-5 2 0,2-2 89,-7 2 0,5 1-14,-5-6 0,2 0-55,-2-5 0,-1-1-172,6-4 0,0-3-96,5-6 326,0 0 1,4-6 23,1-3 0,6-10-96,-2-5 0,10-3-130,4-1 1,9-7 103,1-3 0,11-9-276,-2-6 184,4 4 0,2-12 1,3 2-1</inkml:trace>
  <inkml:trace contextRef="#ctx0" brushRef="#br0" timeOffset="156">24782 13619 7980,'16'-20'0,"1"9"-539,-12-3 337,0 9 393,-5 5 0,-5 14 140,0 10 0,-1-2-65,1 2 1,4-1-55,-4 6 1,3 1-63,2 3 0,0-3-144,0 3 1,0 3 151,0 2 0,0 3-142,0 2 1,0 0-32,0-1 0,0 1-169,0 0 1,-1-6 59,-4 1 1,2-6-68,-7 1 1,5-3 0,-4-1 0,0-7 93,-6-3 1,6-4-331,-1 0 156,1-7 64,-5-2 1,1-12 24,4-4 0,1-4-132,3-5 1,2 3 157,-7-3 0,2-1 156,-1 1 0,-4 0 0,4 5 0,1 1 0,-2 3-1,1-2-69,-5 10 547,6-4 141,1 6-136,7 0 0,7 0-135,2 0 0,10-2-79,5-2 0,-2 0-220,2-5 1,-2 4 94,2-4 0,1 6-224,-6-2 0,0-2 41,-5 3 1,0-1-3,0 5 0,-4 2 14,-1 2 1,-5-1 50,0 7 1,-7 4-6,-2 5 1,-7 5 10,-2-5 1,-2 6 115,-8-1 1,7-2-102,-2 2 0,-2-1 124,2 6 1,2-2-92,7-4 1,-1 4 206,7-3 1,-6-4 95,5-1-244,1-3 1,10-8-67,3-3 1,4-4-138,1-1 0,0-1-327,1-4 1,-1-3 203,0-6 1,2-2-139,3-3 1,-3 3 96,3-3 0,-4-1-363,0 1 0,-1-5 42,0 5 552,0-6 0,0 3 0,1-7 0</inkml:trace>
  <inkml:trace contextRef="#ctx0" brushRef="#br0" timeOffset="157">25280 13577 7969,'20'-22'0,"-2"1"110,5 7 0,1 0 9,4-1 1,1 1 208,-1 0 0,-6 1-271,-3 4 1,2-2-140,-2 6 0,-5 0-786,-5 5 361,1 0 13,-2 0 1,-3 2 493,-10 3 0,-3 3 0,-6 6 0</inkml:trace>
  <inkml:trace contextRef="#ctx0" brushRef="#br0" timeOffset="158">25109 13776 8188,'-8'14'771,"6"-5"-625,7 1 1,6-1-148,-1 6 0,2 0 396,3 4 1,-1-1-118,0 5 0,-4 0-650,-1 0 0,-6-2 224,2-7 1,1 0-980,-1 0 242,0 1-293,1-7 1178,-4-2 0,4-12 0,-6-2 0</inkml:trace>
  <inkml:trace contextRef="#ctx0" brushRef="#br0" timeOffset="159">25280 13833 7969,'23'-16'-448,"1"-3"1,4 1 383,6-5 0,4 4 64,-5-5 0,6 2 534,-1-2 1,3-1-159,2 6 1,-1 0 141,1 5 1,3 0-204,-3-1 1,-4 6-142,-10 0 0,-12 5 4,-3 0 1,-9 8-134,0 6 0,-5 2-17,-5 3 1,-9 5-288,-10 4 0,-5-2-336,-4 2 1,3-5 296,-3 4 1,-2-5-262,2 1 0,0-5 194,5-5 0,1-2-143,3-7 0,4 0 508,5 0 0,1-13 0,0-3 0,0-12 0</inkml:trace>
  <inkml:trace contextRef="#ctx0" brushRef="#br0" timeOffset="160">25450 13534 7969,'8'3'283,"-3"7"1,-4 5 20,-1 14 0,-1 4-14,-4 0 0,-3 7 2,-6-2 1,5 1-117,-1-1 0,2 2-102,-1-7 1,-2 3 111,6-8 0,-5 2-483,6-11 259,-1-6 1,6-7-184,4-6 0,2-8-127,2-6 0,4-2-275,-4-7 1,4-1 226,1-4 1,0 1-66,0 3 1,1-1 204,-1 6 1,0 0 61,0 5 1,5-1 288,0 1 0,0 0-188,-5 0 373,1 6 0,-1 2 0,-6 7 259,-4 4 0,-8 4 20,-6 10 1,-2-1-203,-3 5 1,0 3-89,-4 7 0,3 3-34,-3 7 1,3-4-172,2 4 1,6-5 93,3 5 1,-1-1 35,1-4 0,0-3-47,5-2 0,0-3 17,0-1 1,5-7-130,0-3 1,6-5-206,-2-5 0,4 2-208,1-6 1,2 0 230,3-5 1,-2-2-529,7-3 0,-5-2 306,5-8 0,-5-4-143,4 0 0,-5-1-4,1 1 0,-8 2 129,-2-7 0,-6 5 387,2-5 0,-3 7 0,-2-2 0,0 8 0,0 1 0,0 7 0,-2-2 0,-3 10 0,-2 8 188,-8 6 1,1 6 325,0-1 1,-5 7-122,0 3 0,-5-1 106,5-5 0,-4 1-237,4-1 0,-5-1-297,5-3 1,-5 1-91,5-6 1,-1-2 102,1-7 0,3-4-44,-3-6 0,3-2-74,2-2 0,6-11-23,3-8 0,4 1 68,1-2 1,6-5 66,4-4 1,4-1-246,5 0 1,-2 3 88,7-7 1,0 0-691,4-5 634,1 1 1,5-7-1,3-2 1</inkml:trace>
  <inkml:trace contextRef="#ctx0" brushRef="#br0" timeOffset="161">25976 13634 7823,'10'0'68,"-1"0"1,5-5 169,5 0 0,2-6 1,-2 2 1,-2-4-31,7-1 0,-2-5-175,2 0 0,3 0 105,-4 5 0,-2-1-396,-2 1 1,-5 5-429,-4-1 78,-4 7 0,-8 1 310,-2 7 1,-6 6-52,-9-1 0,3 7 348,-3 2 0,4 0 0,0-5 0,6 5 0,-1 0 0,2 2 0,-1-2 0,-2-2-37,6 7 0,0-5 214,5 4 1,0-1 378,0 2 1,0 3-120,0-3 0,0 7 209,0 2 1,0 2-266,0-2 0,0-3-169,0 4 0,5-4-146,0-2 0,0-4 104,-5-1 0,0-5-572,0 1 168,0-3 1,-2-4-666,-3-2 644,4-4 0,-6-12-117,7-4 1,0-2 89,0-3 1,0-5 121,0-4 1,2-4 115,3-5 0,4 2-57,10-2 0,-1 3 167,5 2 0,1 1-37,4 3 1,6 4 247,-1 6 0,9 4 89,-4 1 0,5 5 234,-10 0 0,-1 2-185,-9 2 0,-2 8-72,-7 6 1,-1 2 16,-4 8 0,-4-5-112,-10 4 0,-4 6-158,-10 4 0,-2 0-50,-2-4 0,-4-3-146,3-2 0,-1 0 2,1-10 1,-1 2-134,6-11 0,0-1-71,5-4 0,6-8 149,3-6 1,3-13-488,2-11 1,0 1 247,0-6 1,5-1-252,0-8 1,11 3 288,-2 6 0,10 0 210,-1 1 0,3 1 6,-3 3 0,4 3 103,-3 6 1,3 7 335,1 3 1,-1 8-193,-3 2 1,3 6 432,-4-2 0,-2 3-223,-2 2 1,1 0 369,-1 0 0,-5 0-225,-4 0 1,-7 2-81,2 3 1,-4 4-201,-1 10 1,-11-1-86,-3 5 0,-8-1-328,3 2 0,-5 3 164,5-3 0,0-4-282,5-1 1,2-3 181,2-2 0,4-4 9,6-1 0,1-1-98,4 1 1,3-2-99,6-7 0,5 4 240,0 1 0,5 6 255,-5-1 0,5 2 425,-6 3 1,8 5-283,-3 4 1,4-1 255,2 6 1,-6-4-155,1 8 1,-8 2 160,-2-2 0,-6 2-82,-8-2 1,-8-1-199,-6 6 1,-7-7-105,-7 2 0,-7-2-74,-3-3 1,2 0-391,-2 1 1,2-7 223,-2-3 0,-2-5-430,7-4 0,2-4 256,7-6 1,5-2-63,9-2 0,6-11-70,8-8 0,11-4-113,8-2 0,11 1 500,3 0 0,4-1 0,2 1 0</inkml:trace>
  <inkml:trace contextRef="#ctx0" brushRef="#br0" timeOffset="162">11773 6525 7671,'0'22'918,"0"5"-551,0-3 0,0 8-208,0 1 1,0 6-38,0-1 0,0-2-152,0 2 1,1-4 12,4 3 0,-3-5 87,2 1 0,-2-3-577,-2-1 0,5-2 246,-1-4 1,3-2-431,-3-7 0,-2-5 691,3 1 0,3-7 0,0 3 0</inkml:trace>
  <inkml:trace contextRef="#ctx0" brushRef="#br0" timeOffset="163">12057 6525 8433,'10'2'34,"-1"3"1,-6 3 140,2 6 0,-3 6 22,-2 4 0,0 4-235,0 6 0,0-1 137,0 9 1,-2-7-497,-3 8 1,-1-8 234,-4 2 0,-2-5-307,2 1 1,-2-3 468,-3-1 0,-5-1 0,-2 1 0</inkml:trace>
  <inkml:trace contextRef="#ctx0" brushRef="#br0" timeOffset="164">11702 6923 8433,'6'8'-602,"-3"5"421,7-4 0,-6 6 928,6 4 1,-1-2-206,6 7 1,-1 1-19,0 8 0,0-1-152,0 6 0,1-5 37,-1 5 1,5 0-188,0 4 0,0-5 48,-5-4 0,5-5-227,0-4 0,0-10 185,-5-9 0,0-5-116,0-5 0,1-11 122,-1-12 1,5-7-568,0-8 1,4-7 180,-4-7 1,7-1-428,-3-9 0,4 1 46,2-5 0,-1 6-411,1 3 0,-7 10 944,-3 5 0,0 6 0,-2 5 0,0 6 0,2 7 0</inkml:trace>
  <inkml:trace contextRef="#ctx0" brushRef="#br0" timeOffset="165">5432 13008 8446,'0'-8'-241,"-7"-5"151,6 6 1,-7-6 67,3 3 52,3 4 412,-4 0-5,6 4-2,0-4-88,0 6-22,0 0 0,6-5-227,4 0 0,3 1-120,1 4 0,2-2-13,3-3 1,3 4 72,6-4 0,5 4-101,0 1 1,7 0 80,-2 0 0,8 0-46,1 0 1,0 0 57,-4 0 1,-5 4-117,0 1 0,0 6 139,5-1 0,2-3 0,7 3 0,4-7 22,15 2 0,-2 1-232,-29-3 1,1-1 0,33 3 392,2-5 1,0 0-154,4 0 1,-35-1-1,2 0-5,5-1 0,0-1 0,0 3 0,-1-1-26,-3-1 1,-1-1 0,2 0 0,0 0 32,-2 0 0,1 1 0,3-1 0,0 1-251,1 2 1,0 0 0,-1 0 0,0 0 207,-6 0 1,0 0-1,0 0 1,0 0 37,35 0 0,-36 0 1,1 0-26,0 0 0,0 0 1,0 0-1,0 0 9,-2 0 0,-1 0 0,35 0-199,-5 0 1,-6 0 107,-4 0 0,-4 5 110,4 0 1,-1-1-154,-4-4 1,0 2 104,-14 3 0,2-4 268,-7 4 1,-9-3-325,-6-2 0,-5 0 773,-4 0-838,0 0 630,-6 0-853,-2 0 341,-6 0-2217,0 0 2185,0 6 0,-6 2 0,-2 6 0</inkml:trace>
  <inkml:trace contextRef="#ctx0" brushRef="#br0" timeOffset="166">5318 14885 8346,'-6'-15'-943,"4"1"1,-4 5 1746,6-1 50,-7 7-433,6-3-128,-6 6 9,1 0-283,5 0 257,-6 0-116,7 0 142,0 0-17,7 0-164,-6 0 0,12 0-3,-4 0 0,-1 0 6,2 0 1,-1 0 6,5 0 1,1 0-57,-1 0 1,5 1 69,0 4 0,8-3-4,1 2 1,7-2 0,7-2 1,9 5 16,6-1 1,1 1-58,9-5 1,-3-1-211,3-4 0,-3 2 255,-2-7 1,11 1-84,-31 2 0,1 0 0,1 1 0,1 2-88,0-1 0,0 1 1,-1 0-1,0 0 179,32-6 0,-5-2 122,-5 2 1,-4 2-77,4-1 1,-10 6-6,0-2 1,-13 3-11,0 2 0,-10 5 20,0 0 0,-4 4-256,-6-4 0,-1 4 260,-3-4 0,-8 5-440,4-6 1,-9 1 703,3-5-646,-5 0 0,7-2 54,-7-2 0,1-1-168,-5-9 1,5 3 18,0-8 1,-1 1-34,-4-1 1,0 4-429,0-4 1,0 3 246,0 2 1,-1 1 480,-4 4 0,-3-4 0,-6 5 0</inkml:trace>
  <inkml:trace contextRef="#ctx0" brushRef="#br0" timeOffset="167">5414 6539 9354,'3'-3'-86,"12"-11"86,-7-3 0,4 15 0,-4-4 0</inkml:trace>
  <inkml:trace contextRef="#ctx0" brushRef="#br0" timeOffset="168">4337 7293 8254,'-14'0'121,"6"-2"61,3-2 0,3 1 403,2-7 1,2 5-153,3-4 1,11 4-157,12-4 0,7-1-60,7-4 1,3 0-103,2 0 0,-4-5 31,-1 0 1,-2 1-171,-12 9 0,2-2 108,-11 6 1,0 0-265,-5 5 102,-6 0 0,-1 8 97,-7 6 0,-4 8-139,-5 12 1,-7 4 83,-12 9 1,-2 10-84,-3 9 0,-4 4-134,16-35 0,0 1 1,-22 30 107,0 0 0,2-7 4,3-2 0,5-8-209,9-11 0,-1-4-61,6-5 1,2-7-187,7-3-1,-2-10 1,10-9 173,-3-9 1,4-10 41,1-5 0,0-7 382,0-3 0,0-5 0,0 3 0</inkml:trace>
  <inkml:trace contextRef="#ctx0" brushRef="#br0" timeOffset="169">4451 7620 8214,'23'-9'-317,"1"-1"1,0 5 126,4-4 1,-1 6 1166,-3-2 1,-4 10-362,-6 4 1,1 9-330,-1 0 0,-2 12-320,-2-1 1,-4 4 113,-6 0 0,0-3-76,0 3 1,0-3 81,0-1 1,0-2-1184,0-4 595,0-2-1178,0-7 1071,0-6 1,0-3 607,0-10 0,0-9 0,0-8 0</inkml:trace>
  <inkml:trace contextRef="#ctx0" brushRef="#br0" timeOffset="170">4678 7606 8138,'8'-14'166,"5"6"377,-5 1 653,6 7-728,0 0 0,-5 2-878,1 3 1,-5-2 42,4 6-1316,-6-6 1683,10 4 0,-5-7 0,6 0 0</inkml:trace>
  <inkml:trace contextRef="#ctx0" brushRef="#br0" timeOffset="171">4820 7279 8138,'14'-10'0,"1"1"0,5-1 382,4-4 0,8 0-97,1 0 1,8-5 116,1 0 1,1-6-72,4 1 1,-4-3-255,-5-1 0,-3 4 14,-7 0 1,-1 7-138,-3-2 1,-4 5-1638,-5 4 1329,-8 4 0,-2 9-557,-10 6 1,-4 4 910,-10 16 0,-3-4 0,-7 10 0</inkml:trace>
  <inkml:trace contextRef="#ctx0" brushRef="#br0" timeOffset="172">4948 7378 8138,'14'-14'-260,"1"0"0,4 0 104,0-1 0,6 0 623,-1-4 1,7 4-171,2 1 1,0 0-310,-4 5 0,4-4-82,0-1 0,-1 0 112,-8-1 0,-2 6-589,-3-1 242,-4 7 329,6-3 0,-7 6 0,0 0 0</inkml:trace>
  <inkml:trace contextRef="#ctx0" brushRef="#br0" timeOffset="173">5161 7393 8122,'8'6'650,"3"2"-431,-6 6 0,5 7-176,-6 2 0,1 4 96,-5 1 1,0 1-259,0-1 1,0-6-1,0-3 1,0-3-136,0-2 95,0-6 125,0-1 0,0-11-180,0-5 0,0-2 56,0-13 0,0-6-64,0-8 1,5-3 88,0-1 1,10 1-192,0 3 0,2 1 107,-3 4 0,5 8 289,0-4 0,5 10 339,-5 1 0,1 3-224,-1 6 1,-3 3 916,3 6-811,-3 0 1,-4 3 4,-2 6 0,-4 1 78,-6 9 0,0-4-143,0 0 0,-1 4-107,-4-1 1,-3 8-178,-6-3 1,0-2-40,-1-2 0,1 1-285,0-1 0,0-6 61,0-8 0,4-4 142,1-1 1,1-1-446,-2-4 1,2-4 214,4-10 1,2-3 401,-3-7 0,-3-6 0,0-1 0</inkml:trace>
  <inkml:trace contextRef="#ctx0" brushRef="#br0" timeOffset="174">5304 7165 8122,'9'3'0,"1"7"0,-6 6 80,6 12 1,-7 7 233,2 3 0,1 9 215,-1 5 1,0 3-313,-5 2 1,0-5-154,0 1 0,4-8-434,1 3 1,0-6 257,-5-4 1,0-5-19,0-9 0,0-3 81,0-7-206,0-6 0,-2-2-56,-3-6 0,2-6-3,-6-4 1,4-2 271,-4-3 0,4 1-42,-5 0 1,7-5 303,-2 0 1,4-5-86,1 5 0,5 1 32,-1 3 0,7 0-24,-1-4 1,3 7 200,1-2 1,0 3-31,0-3 0,0 1-141,1 4 0,-1-2-94,0 6 1,-4 0-134,-1 5 0,-6 2 47,2 3 1,-4 3 89,-1 6 1,0 6 71,0 4 1,-6 8-109,-3 1 1,2 0 233,3-5 1,-3 1-162,3-1 1,-1-6-167,5-3 0,6-9-371,4-5 1,2-4 227,2-1 1,2-13-201,3-5 0,3-9 178,7-7 1,-6 3-592,1-7 0,-5 0-29,5-5 831,-7 1 0,4-7 0,-7-2 0</inkml:trace>
  <inkml:trace contextRef="#ctx0" brushRef="#br0" timeOffset="175">5702 6980 8112,'14'-1'-159,"0"-4"0,7 3 404,2-2 0,0-4 776,0-2 0,1 1-714,4-5 1,1 2-114,-1-6 1,1-5-216,-1 0 0,-6 2 201,-3 2-1856,3 3 1301,-6 9 1,-2 2-1208,-9 10 1582,-10 2 0,-9 20 0,-8 3 0</inkml:trace>
  <inkml:trace contextRef="#ctx0" brushRef="#br0" timeOffset="176">5844 7009 7919,'5'19'383,"-1"0"1,6 7 104,-5 3 1,-1 1-316,-4 8 0,0-7 63,0 3 1,0 0-323,0-1 0,0-4 102,0-5 0,0-5-360,0 4 1,2-10-52,3 1 194,-4-9 0,7 0-267,-3-10 0,-2-9 145,7-10 1,-7-3-172,1-1 0,4-2 494,2-4 0,-2 3 0,1-7 0,1 5 0,4-5 0,0 6 0,0-1 0,7 2-39,3-3 0,-2 6 98,1 0 0,3 1 740,7 8 1,-3 0-354,3 5 1,-5 1 193,-4 3 0,1 4-152,-6 6 0,-1 2-360,-9 2 1,2 6-11,-6 9 1,0-2-70,-5 7 1,-7 0-72,-2 4 0,-4 0-326,-1 1 1,-5-2-101,0-4 0,0 3 32,5-7 1,0 0-171,0-5 1,4-6-204,1-4 331,-1-2 1,-4-2 201,0 0 1,0-6 255,-1-4 0,1-9 0,0-3 0</inkml:trace>
  <inkml:trace contextRef="#ctx0" brushRef="#br0" timeOffset="177">6015 6838 8098,'7'21'0,"0"2"1,-7 10 1,0-1 280,0 6 0,0 0 455,0 5 0,0-6-523,0 1 0,-5-1 49,0 1 1,1-5-456,4-10 193,0 4-369,0-11 289,0-2 0,1-15-456,4-13 1,1-7-19,4-7 0,2-1-187,-2 1 1,1-5 385,-2-1 1,4 1 353,-4 5 0,4-1 0,1 1 0,1 4 0,-1 1 0,0 7-154,0 2 732,0 6 145,1 8 1,-8 8-217,-2 6 1,-5 6 174,-5 9 0,-4 1-502,-10 3 1,-1-2 89,-4 7 0,-1 0-235,6 5 1,0 0 94,4-1 0,1 1-85,0 0 0,6 2 34,3-2 1,4-4-125,1-10 1,1-1 92,4 1 1,3-7 57,6-3 1,7-5-358,2-4 1,4-4 123,2-6 0,-1 0-18,1 0 0,5-13 92,4-6 1,-5-6-561,-4-3 1,-1-7 239,-4-3 0,-3 2-397,-3-2 1,-8 6 238,-5-1 0,-4 3 531,-1 1 0,0 6-162,0-1 0,-6 7 162,-4-2 0,-7 8 3,-2 1 0,0 7-3,5-2 699,0 4 0,1 9-20,4 6 1,-2 3 217,6 12 0,-5 1-417,6 8 0,-1 9-50,5 0 0,-5 2-399,0 3 1,-4-1 86,4 1 1,-1-3-82,1-6 0,4-1 145,-4 1 1,-1-2-981,1-3 1,-6-5 365,1-9 1,-4-5-188,-5-10 1,2-2 156,-7-7 1,2-7-4,-2-2 1,-1-10 330,6-5 1,-5-7-93,5-3 0,2-3 749,7 3 1,-1-4-314,7 5 1,-1-5 430,5 5 1,6-6-117,4 1 0,9 1 76,4 0 1,15 0-371,5-1 1,20-3-349,3 3 0,-27 18 1,0 1-548,-1 0 0,0 0 664,0-2 0,0 1 0,-1 3 0,0 1 0,0-4 0,0 0 0,0 0 0,0 1 0,1 0 0,0 0 0</inkml:trace>
  <inkml:trace contextRef="#ctx0" brushRef="#br0" timeOffset="178">7692 825 8349,'0'14'600,"-1"6"-366,-4 4 1,-3 4-142,-6 6 1,-7 4 166,-2 9 1,-9-1-115,-1 6 1,-7-2-403,2 3 1,2-5 42,-2-5 0,7 0 144,-3-1 1,9-1-478,1-3 1,7-3 212,-2-6 1,8-9-636,2-6 968,5-6 0,-8-14 0,4-2 0</inkml:trace>
  <inkml:trace contextRef="#ctx0" brushRef="#br0" timeOffset="179">7593 1166 8125,'14'0'0,"0"0"0,0 0 0,-4 8 360,-1 6 0,-6 6 59,2 9 0,-3 6-146,-2 2 1,0 9-220,0 2 1,-5 5 85,0 0 1,-4-5-169,4 0 0,0-4 97,5-1 1,0-12-315,0-2 1,2-10-25,3 0 0,-2-10-336,6-4 1,1-5-221,4-5 1,0-6 824,0-13 0,1-6 0,-1-12 0</inkml:trace>
  <inkml:trace contextRef="#ctx0" brushRef="#br0" timeOffset="180">7948 739 8212,'8'14'617,"-2"2"-423,-6 3 1,-1 3 325,-4 7 1,2 4-114,-7 0 1,1 2-843,-5-2 1,0-3 21,-1 3 0,1-4 218,0-6 0,6-2-816,3-7 399,-3 0-37,7-6-77,-12-1 944,12-7 13,-6-7 1,12-1 188,0-6 0,6 5-142,-2-1 1,10-1-42,5-8 0,3 2-132,1-7 0,5 0 49,1-4 1,3-1-334,-3 1 1,-3 6 79,-7 3 0,-8 8-852,-7 1 510,-6 7 441,4 3 0,-20 15 0,-3 7 0</inkml:trace>
  <inkml:trace contextRef="#ctx0" brushRef="#br0" timeOffset="181">7948 1052 8197,'0'16'322,"0"3"1,0 3-83,0 6 0,0 1 323,0-1 1,-1 5-88,-4 1 0,3-6-544,-2-4 1,2-7-24,2 2 1,2-10-34,2-4 0,4-3-382,6-2 0,-4-3 305,-1-7 1,2-1-386,8-13 1,-3 1 214,3-6 0,-3-1-151,-2-3 1,5 3 521,0-3 0,0 8-278,-5 1 1,-4 7 354,-1-2 1,-1 3 156,2 2 43,2 6 0,-10 3 435,2 10 0,-2 4 39,-2 10 1,-6 3-284,-4 7 0,-2-1-365,-3 1 1,-4-1 207,1 0 0,-1-1-728,4-3 0,0 1 269,-4-6 0,3-1-268,-3-9 1,3 2-640,2-6 1,0 0 1054,-1-5 0,-5 0 0,-2 0 0</inkml:trace>
  <inkml:trace contextRef="#ctx0" brushRef="#br0" timeOffset="182">7834 1336 8174,'0'19'-80,"0"0"0,2 2 107,3-2 0,-4 3 547,4 6 0,-3 1-126,-2-1 0,0-1-684,0-3 0,0 1 191,0-6 1,0 0-350,0-5-53,6-6 118,-4 5 1,5-13 25,-2 0 1,-3-8 76,2-11 0,3-3-27,-2-7 0,6 1 46,-2-1 1,4 1 266,1 0 0,5-3-72,0-2 1,8 8 124,1-3 0,1 4 169,4 0 1,-3-1 253,-2 6 0,-1 2 197,-3 7 1,-4-1-321,-5 6 0,-6 1-285,0 4 0,-5 6 102,0 3 0,-8 6-435,-6 4 0,-9 3 191,-5 6 0,-2 5-189,-3 0 0,1 7-59,-1-2 0,1-2-133,-1 2 1,3-6 144,2 1 0,3-9 123,7-5 0,6-4 195,4 0-157,2-8 155,2 0 1,6-15-109,4-6 0,4-7 169,5-7 0,-2-1-142,7 1 1,0-5-148,4-1 1,-4 1 231,0 5 1,-6 6-96,6 3 0,-11 5 215,1 4 0,-8 4-129,4 6 1,-7 1 97,2 4 0,-4 8-135,-1 6 1,-4 11 211,-1-2 1,-2 8 4,3-2 1,2 5 7,-3-1 1,4 2-277,1-3 1,-5-2 92,0-6 1,1-1-64,4 0 1,0-5 170,0-4-70,0-4-39,-7 0 0,-1-8 138,-6-2 0,0-3-182,0-2 0,0-7-95,-1-2 1,1-8-287,0-2 1,0-7 181,-1 3 1,6-4-190,0-2 0,5-5 94,0-4 0,2-5-583,2-4 1,8 4-34,6 0 889,7 1 0,13-1 0,3-7 0</inkml:trace>
  <inkml:trace contextRef="#ctx0" brushRef="#br0" timeOffset="183">8389 1123 8122,'14'-27'0,"0"4"0,1 7 54,-1 6 1,-5 7 286,1-2 148,-7 4 1,3 9-79,-6 6 0,0 8-185,0 11 1,0-1-68,0 6 0,0-5 109,0 5 1,0 0-148,0 4 1,0 6 116,0-1 1,0 1-394,0-6 0,5-1 156,0-3 0,1-3-821,-1-7 1,-4-6-541,4-3 503,3-9 0,-6-5 223,2-10 1,-2-8 633,-2-6 0,0-12 0,0 1 0</inkml:trace>
  <inkml:trace contextRef="#ctx0" brushRef="#br0" timeOffset="184">8517 1123 8115,'14'-14'0,"5"0"-260,0-1 1,2 1 154,-3 0 1,0-5 562,6 0 0,-1-1-105,6 1 0,-6 1-2,1-5 1,-5 5-135,5-1 1,-8 8-24,-2 2 0,0 6-171,-5-2 0,-2 10 147,-2 4 1,-4 10-244,-1 5 1,0 9 65,0 5 0,0 3-31,0 1 1,0-2-4,0 3 0,0-4-148,0 8 0,6-7-100,4-2 0,-2-5-112,1 5 1,-6-5 62,2 5 0,1-8 70,-1-2 0,0-1-148,-5-8 1,-2 0 30,-2-5 1,-4-4 384,-6-1 0,-2-5 0,-3 0 0,-3-2 0,-7-2 0</inkml:trace>
  <inkml:trace contextRef="#ctx0" brushRef="#br0" timeOffset="185">8517 1450 8037,'0'-14'-426,"6"0"298,4-1 0,2 1 730,3 0 0,3 0-240,1 0 1,7-1-202,-3 1 1,4-2-323,2-3 0,-1 4 102,1-4 1,-7 8-205,-3 1 0,-4 7-21,0-2-17,-7 4 1,-4 2 108,-8 4 0,-6 8 12,-9 6 1,-3 6 1,-6-2 1,-6 9 54,1 1 1,-3 5 149,7-5 0,-1 1-135,11-6 1,1-1 245,3-4-140,1-2 158,6-13 0,3-2-104,10-6 1,5-6 71,9-4 1,1-2-111,4-2 1,7-5 9,-2 0 0,2-5-199,-2 5 1,-2-5 72,-4 5 1,0 0 101,-4 5 0,-4-6 0,6-2 0</inkml:trace>
  <inkml:trace contextRef="#ctx0" brushRef="#br0" timeOffset="186">8702 1137 8037,'0'16'0,"0"3"0,0 5 702,0 9 0,0 3-222,0 7 1,-2 11 78,-3 2 1,4 9-134,-4-3 1,3-1-382,2-4 1,0 0 73,0 0 0,0-11-278,0-3 0,7-10-371,2 0 1,4-9-1590,1-5 2119,0-10 0,7-3 0,1-6 0</inkml:trace>
  <inkml:trace contextRef="#ctx0" brushRef="#br0" timeOffset="187">9114 810 8110,'8'15'628,"-3"-1"0,-4 2-193,-1 3 0,0 1-688,0 4 0,-5 3 70,1-4 1,-6 4-98,6 2 1,-8-1 87,3 0 0,-2 1-368,1-1 1,-2-4 172,2 0 0,-1-7 108,2 2 1,1-8 278,3-1 0,4-7 1077,-12 3-836,11-6 0,-2 0 95,8 0 1,4-6-95,6-4 1,1-2 169,-1-3 1,2 1-185,3 0 1,-2 0-194,7 0 1,-7-1 63,2 1 0,-3 6 41,-2 3 1,-4 4-137,-1 1 0,-6 11 65,2 3 0,-5 11 219,-5 4 1,2 6-104,-6 7 0,1-4 93,-2 0 0,2 5-149,4 4 0,2 1-171,-3-6 1,4-4-420,1 0 1,1-8 235,4-2 1,-2-5-151,7-9 0,-6-6 173,6-4 1,-5-10-530,4-8 0,1-11 220,4-9 1,-5-11 510,1-3 0,-7-5 0,3-4 0</inkml:trace>
  <inkml:trace contextRef="#ctx0" brushRef="#br0" timeOffset="188">9228 1038 8086,'8'-14'0,"0"-1"0,-4 1 0,4 5 647,6-1 1,5 5-130,0-4 0,7 4-32,-3-4 0,9-5-378,1-5 1,2-7 63,-2 3 0,2-4-59,3-2 0,-4 1 137,-5-1 0,-5 9-262,-1 6 0,-5 1 58,1 8 1,-8 1-309,-2 4 0,-6 8 12,2 6 0,-3 6 129,-2 9 1,-5 5 129,0 4 0,-4 8-12,4 2 1,-1 5 52,1-1 1,3 2-49,-2-2 0,2 7-118,2-7 0,0 11 183,0-6 1,2 6-10,2-6 1,-2-3-78,3-12 0,1-2-1,-1-7 1,-1-2 0,-4-12 1,0 0 11,0-4 0,0-6-139,0 1 138,0-7 1,-6-2-347,-3-5 0,-2-7 90,1 1 1,-3-7-346,4-2 0,-4-7-261,-1 3 0,-5-4 14,0-2 856,0-5 0,-1-9 0,-2-7 0</inkml:trace>
  <inkml:trace contextRef="#ctx0" brushRef="#br0" timeOffset="189">9555 1109 7994,'6'-14'-339,"-3"-1"282,7 1 1,-7 0 432,2 0 1,1 4-88,-1 1 1,-1 4-1343,-4-4 456,7 5 597,-6-2 0,12 12 0,-5 2 0</inkml:trace>
  <inkml:trace contextRef="#ctx0" brushRef="#br0" timeOffset="190">9441 1279 7994,'0'10'432,"0"-1"1,0-4-67,0 5 1,0 1 82,0 8 0,0-2-61,0 7 0,0-5-395,0 4 1,0-1-50,0 2 1,0-3 282,0-7-964,0 0 522,0 0-593,0-6 524,0-8 0,0-12-125,0-7 0,0-7 82,0 3 0,2 1 91,2-2 1,3 0 305,2-4 0,9 6-95,-4 3 0,5 1 269,0-1 1,-2 8-128,7-3 1,-7 8 435,2-4 1,-3 7-231,-2-2 1,0 4 290,1 1 1,-8 1-187,-2 4 0,-3 3 19,-2 6 0,-2 5-138,-3 0 0,-4 6-69,-10-1 0,2 3-343,-7 1 0,2 1 145,-2-1 1,-1-1-1456,6-3 753,0 3-711,5-12 0,6-2 1371,3-13 0,10-13 0,3-9 0</inkml:trace>
  <inkml:trace contextRef="#ctx0" brushRef="#br0" timeOffset="191">9484 1152 7903,'-15'6'0,"6"-5"321,-1 4 607,7-3-533,-3-2 0,8 0-165,2 0 1,6-2-281,9-3 0,3-2 93,6-8 0,5-4-742,1 0 0,-1 0 699,-5 5 0,1-6 0,-1-2 0</inkml:trace>
  <inkml:trace contextRef="#ctx0" brushRef="#br0" timeOffset="192">10152 1351 9086,'8'0'-1989,"4"0"1989,-10 0 0,4 0 0,-6 0 0</inkml:trace>
  <inkml:trace contextRef="#ctx0" brushRef="#br0" timeOffset="193">10081 1592 11278,'19'-4'558,"0"-1"1,1-2-559,-1 3 0,-3 2 0,5-4 0</inkml:trace>
  <inkml:trace contextRef="#ctx0" brushRef="#br0" timeOffset="194">10877 1095 7887,'0'-15'-61,"8"0"438,6-4 0,7-8-209,7-6 0,7-12-415,3 3 0,3 2 95,1 7 0,-7 6-308,-6 8 1,-7 2 19,-8 12 440,0 0 0,-6 5 0,-2 0 0</inkml:trace>
  <inkml:trace contextRef="#ctx0" brushRef="#br0" timeOffset="195">11033 1052 8129,'8'2'-505,"-3"2"1,1 6 1078,-1 9 1,0 3-102,-5 6 0,0 5-378,0 1 0,0 5 52,0-1 1,0-2-318,0 2 0,0-6 128,0 1 0,0-8-79,0-1 1,0-11-115,0 1 1,1-9-135,4-1 0,-3-8-102,2-6 1,3-9 145,-2-5 0,4-2 123,-4-3 1,1-1 201,-1-3 0,-4 3 2,4-3 1,3 3-3,2 1 0,-3 1 37,3 0 1,-1-1 101,6 1 0,4-1 268,-1 1 0,1 6 33,-4 3 1,-1 3-150,0 2 1,0 1-94,1 4-38,-1 2 0,-5 15-73,1 6 1,-7 7 90,2 7 0,-4 2-229,-1 4 1,0-3-15,0 7 0,0-5-75,0 5 1,-1-6-220,-4 1 1,3-8 150,-2-1 1,2-2-167,2 2 1,-5-4 101,1-6 1,-8-1-29,3-3 1,-4-3 299,-1-2 0,-6-3 0,-3 4 0</inkml:trace>
  <inkml:trace contextRef="#ctx0" brushRef="#br0" timeOffset="196">11019 1351 8129,'0'-15'0,"5"1"-9,0 0 0,10 0 196,0-1 0,7-3-123,-3-1 1,6 0-26,-1 4 0,1 1-202,-1 0 0,1 1 17,-6 4 1,-5 3 128,-4 6 33,-7 0 0,3 6 71,-6 3 1,-6 10 123,-4 5 1,-2 3-172,-3 1 1,1 2 297,0 3-225,0-3 1,4 4-1,2-9 30,2-1-390,1-7 1,7-3 122,3-9 0,7-7-64,7-7 0,2-9 23,-2-15 1,1 2-415,4-7 0,1 0 579,-6-5 0,7-6 0,-4-1 0</inkml:trace>
  <inkml:trace contextRef="#ctx0" brushRef="#br0" timeOffset="197">11517 711 8129,'22'-21'0,"-6"12"0,-7-1 0,-4 7 132,4 3 1,-5 2 121,0 2 1,-2 6-104,-2 9 0,-5 3-22,0 6 1,-6 1-204,2-1 1,-2 1-47,1-1 1,-1-1 143,7-3 0,-3-8-28,2-7 1,4-4 11,-4 4 0,5-6-365,5 2 0,-2-8 114,7-2 1,-1-4-3,5 4 0,5 0 169,0 5 0,2 0 51,-2 0 0,1 7 79,4 2 0,-4 12-91,-5 7 0,-3 2 249,-2 8 1,-4 1-40,-6 9 1,-2-2 52,-2 6 0,-6-5-30,-9 5 1,2-6 201,-7 1 0,7-9-9,-2-4 1,2-11 382,-2-4-700,3-3 0,-5-8 155,7-3 1,5-12-449,-1-7 1,7-11 171,-2-8 1,4-5-387,1 5 1,0-7 226,0 2 0,6 3-161,3 2 1,4 3 27,1 2 0,-3 6-147,4 3 1,-4 5-356,8 4 843,-4-3 0,6 6 0,1-8 0</inkml:trace>
  <inkml:trace contextRef="#ctx0" brushRef="#br0" timeOffset="198">12029 1393 8011,'0'10'623,"0"-1"0,-2 1-249,-3 4 0,-3 6-318,-6 4 1,-6 5-57,-4 4 0,-9 3 0,-4 7 0</inkml:trace>
  <inkml:trace contextRef="#ctx0" brushRef="#br0" timeOffset="199">12583 839 8113,'-9'0'0,"-1"0"0,7 0-110,16 0 0,4-2 475,16-3 0,5-2-83,5-8 1,7 1-285,12 0 0,6-2-85,3-3 0,-5 8-5,-14-3 1,-10 9 123,-14 0 0,-6 4-133,-8 1 0,-7 11 35,-7 3 1,-8 10 3,-11-1 1,-3 9 7,-7 1 0,-6 10 40,-2-5 0,-5 6 17,0-6 0,5-3-14,4-2 0,5-5 162,4-4 1,5-3-84,10-7 1,-2-5 444,6 1-479,0-7 0,13 3 91,6-6 0,2 0 57,8 0 1,4 2-119,5 2 0,1 0 115,-6 5 1,-1 1-99,-3 4 0,-4 2 78,-6 3 1,-1 3-55,-4 6 1,-2 5 155,-7 0 1,-7 7-84,-2-2 1,-5-3 164,-5-2 0,1-3-21,-5-2 0,4-6 28,-5-3 1,5-4-346,-5-6 1,7-3 119,-2-6 1,-3 0-176,-2 0 1,4-11 90,1-3 0,3-10-737,2 1 0,1-11-92,4-3 0,2 0-432,7-1 1,0 2 393,0-2 826,7 10 0,1 1 0,6 5 0</inkml:trace>
  <inkml:trace contextRef="#ctx0" brushRef="#br0" timeOffset="200">13266 1479 7995,'0'14'924,"0"0"-753,0 0 0,-5 0-504,0 1 1,-6-1 332,2 0 0,-4 7 0,-1 1 0</inkml:trace>
  <inkml:trace contextRef="#ctx0" brushRef="#br0" timeOffset="201">13806 910 7986,'0'16'525,"0"3"1,5-2-464,-1 7 1,6-1 13,-5 6 0,-1-2 112,-4-4 1,0 3-471,0-7 0,0 0 104,0-5-486,0 0 434,7-6-103,-6-2 72,6-6 1,-7-6-39,0-4 0,1-2 30,4-2 0,-2-5 141,6 0 1,-4-2 234,5 2 0,-1 3-150,5-3 1,1 4 350,-1 0 0,2 3-159,3 2 1,-4-1 133,4 6 1,-3 1 29,-2 4 0,-4 6 167,-1 4 1,-6 2-89,2 2 0,-5 1-54,-5-1 0,1 5-312,-10 0 0,2 6 69,-7-1 0,4-4-407,0-1 0,1-3 77,0-2 1,1-4-110,4-1 0,-4-6-485,4 2 1,2-10-34,3-4 862,2-4 0,-4-7 0,-2-2 0</inkml:trace>
  <inkml:trace contextRef="#ctx0" brushRef="#br0" timeOffset="202">14119 825 7986,'42'-23'-610,"1"3"508,0 6 1,-1-2 714,1-3 0,-7 8-152,-3-3 0,-4 9 289,-5 0-525,2 4 0,-11 2-15,-1 4 1,-6 4-53,-8 10 1,-7 3-136,-2 7 1,-5 6-586,-5 3 1,-2-2 360,-2 2 1,-4-7-470,3 3 0,-3-6 304,-1-4 0,4-5-244,0-10 0,7-3 9,-2-6 601,3 0 0,7-1 0,-1-4 0,7 2 0,-2-7 151,4 7-129,1-3 598,0 6 0,0 6-299,0 4 0,0 2 257,0 3 1,-5 4-156,0 0 0,-6 4-246,2-4 1,2 0-48,3-5 1,2-4-261,2-1 0,2-5-23,2 0 0,6-8-293,9-6 0,-2-4-97,7-5 1,0 1 248,4-5 0,-1 5 35,-3-1 1,2 4 57,-2 0 0,-2 3 265,2 2 0,-7 4 140,2 6 0,-3 3 164,-2 7 0,-6 1-66,-3 12 0,-3 6 130,-2 4 0,0 6 115,0-1 1,-7 3-151,-2 2 1,-4 0-124,-1-1 0,-5 1-14,0 0 0,-6-2-137,1-3 1,2-5-57,-2-9 1,5-5-183,-4-10 0,5 2 112,-1-6 1,3-4-127,2-10 1,2-2-172,2-13 1,4-1 113,6-8 0,1-2 34,4-3 1,3-1 1,6 5 0,7 1-380,2 5 0,4-1-28,2 1 0,1 4-738,3 1 1296,-3 5 0,5-9 0,-7 5 0</inkml:trace>
  <inkml:trace contextRef="#ctx0" brushRef="#br0" timeOffset="203">14830 1180 7927,'-15'8'0,"6"0"0,-1-4 1036,7-2 1,-2 4-561,10-6 0,3 0-459,6 0 0,7 0-1159,3 0 1,-1-1 1141,6-4 0,-4 3 0,10-4 0</inkml:trace>
  <inkml:trace contextRef="#ctx0" brushRef="#br0" timeOffset="204">15313 1237 7960,'22'0'0,"0"0"0,-3 0 0,3 0 961,13 0 0,0 0-381,3 0 0,7-5-662,-2 0 1,3-4 118,-3 4 0,4-4-856,0 4 0,2-5 256,-1 6 1,-9-1 562,4 5 0,-10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3:17:55.93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8815 8146,'45'16,"8"3,-8-18,10 6,-3-7,-3 4,-6 1,-1 0,1-5,6 0,3 0,-1 0,1 0,-2-2,2-2,2 2,-6-3,7 2,2-2,7 4,12-4,-3-1,3 1,-5 0,-5 5,-3 0,-6 0,6 0,4 0,2 0,2 0,-1 0,-4 0,-3 0,-6 0,0 5,0 0,11-1,3-4,3 0,-3 0,-1 0,-4 0,-1 0,-3 0,2 0,8 0,5 0,4 0,-4 2,-1 3,-8-4,-2 4,0-3,5-2,8 0,-36 0,0 0,36 0,1 0,-5 0,-4 0,6 0,4 0,-37-1,0 0,1-1,0-1,-3 3,0-1,34-4,1-1,-1 1,-33 0,1 0,-2 3,1 0,1-1,1 1,-2 2,-1 0,37-5,-3 1,-2-1,2 5,3 0,-37 0,1 0,1 0,1 0,-3 0,1 0,-2 0,0 0,30 0,7 0,2 0,-34 0,1 0,1 0,-1 0,2 0,0 0,-6 0,-1 0,0-1,0 0,34-4,-35 5,2-1,1-1,2-1,2 2,0 1,0 0,-1 0,-4-1,-1 0,-2-1,1-1,1 2,1 1,-1-3,1 1,4 1,1 0,-1 1,1 0,-1 0,1-1,-3-2,0 1,1 1,-1 0,-2-1,0 0,3 1,1 0,5 1,0 0,-2 0,0 0,-1 0,1 0,1 0,-1 0,0 0,0 0,2 0,0 0,2 0,1 0,-2 0,0 0,-3 0,-1 0,2 0,-1 0,2 0,1 0,0-2,0-1,1 1,1 0,-3-1,0-1,-5 2,1 0,3 1,0 0,-1-1,0-1,2 2,0 1,1 0,-2 0,-3-2,-1-1,1 1,-1-1,0 1,1-1,-1 3,1 0,0 0,1 0,2 0,-2 0,-4 3,-2-1,1 0,-2 1,34 3,-1-1,-3 1,-6 4,3 1,-2-6,-1 4,-4-4,-2 4,-13-4,-4 6,-5-1,-7-4,10 7,-4-6,5 14,-12-12,-9 10,-15-11,-25 7,-11-3,-22-2,3-2,2-4,-10-1,-5 7,-7-7,-7 2,-1 1,36-3,1-1,-39 4,3-1,36-4,-2 0,-5 1,-1 0,-3-1,-2 0,-4-1,0 0,0 0,0 1,3 2,-1-1,-1-1,-1 0,-9 1,-1 0,5 2,-1-1,-3-1,-1 1,-5 1,-1 1,-3-2,1-1,3 1,0 0,-4-1,0 1,-1 0,-1 0,25 0,-1 0,0 1,-24 1,0 1,0-4,-1 0,26 1,-2 1,1-1,-5-1,0-1,1 1,4 1,1 0,-1 0,-1-1,0-1,-1 1,-1 1,0 0,-1 0,0-1,-1-1,1 1,1 1,0 1,0-1,2-2,-1 1,1-1,2 1,-1 1,0-1,-2-1,-2 1,1-1,2 0,-1-1,0 1,1 0,-1 1,1 0,-24 1,0 0,-1-1,-1 1,27-1,1 0,-1 0,-27 1,1-1,2-1,-1-1,-1 2,-1 1,4 0,-1 0,2 0,1-1,3 1,2-1,-2-2,1 0,1 0,0 0,6 0,0 0,-5 0,0 0,5 0,0 0,0 0,1 0,8 0,1 0,-5-2,1-1,-1 1,-1-1,-1-1,0-1,4 3,1-1,-1-2,0 1,2 1,1 1,-2-1,0 0,-3 0,-1 1,1 1,1 0,6-1,0 0,-4 0,0 2,-1 0,0 0,-1 0,-1 0,0 0,0 0,2 0,2 0,5 0,0 0,-1 0,0 2,-4 0,1 0,3 0,0-1,-1 4,0 0,1-1,1 1,2 3,1-1,0-2,0-1,-3 1,0 0,3-1,1-1,-2 2,1 0,1 1,2-1,-32 0,-3 1,8-1,-3-4,7 4,0-2,0 2,10-3,10 2,9-2,-3-2,17 0,4 0,20 0,27 0,20-6,19-4,2-2,-6-3,1 6,3-1,1 1,-10-5,11 1,-2 4,11-3,-32 10,0 0,-1-3,-1 0,2 3,0 0,-2-1,0 1,37 2,-33 0,1 0,-1 0,1 0,4 0,0 0,-2 0,-1 0,5 0,0 1,-4 2,-1-1,6-1,-1 0,1 1,-1 0,2 2,-1-1,0-1,-1 0,0 1,-1-1,-1-2,1 0,3 0,1 0,5 0,0 0,-5 0,-1 0,-1 0,-1 0,2 0,1 0,2 0,0 0,1 0,2 0,4 1,0-2,-6-1,-1-1,-2 1,0 0,1-1,2 1,4 2,0 0,-2 0,-1 0,-1 0,-1 0,2 0,-1 2,-3 0,0 0,2 1,1 1,4 0,0 1,-6 1,-1 1,-5-3,0 1,2 3,1 2,2-1,0 1,-3-1,-1 1,2-3,-1 0,-2 0,-1 0,-1 0,0 0,1 0,0 0,4 1,-1-1,0-3,0-1,2 0,1-1,-2-1,-1 0,-1-1,-1 0,2 0,1 0,4 0,0 0,-7-2,-1-1,-1 1,-1-1,-3-2,0-1,-1 2,0-1,-2-1,-1-1,1 0,0 0,36-3,-8 1,-8 4,-6-4,-13 6,-3-4,-11 7,-8 0,-22 0,-31 0,-17 0,-10 0,1 0,-17 0,31 0,0 0,1 0,-1 0,1 0,-1 0,-3 0,-1 0,-10 0,0 0,-1 0,-1 0,-7 0,-1 0,6 0,1 0,-2 0,0 0,-3 0,-1 0,-7 0,-1 0,1 0,-1 0,3 0,0 0,-5 0,-1 0,-1 0,0 0,3 0,1 0,3 0,0 0,-5 0,-1 0,-2 0,1 0,2 0,1 0,6 0,0 0,-2 0,-2 0,-2 0,-1 0,2 0,1 0,2 1,0-2,-1-1,0-2,0-1,2 0,2 2,1-1,1-1,0 0,-4 1,1-1,2-2,1-1,-4 1,1 0,5 0,0 0,0 0,0 0,2-1,1 2,-3 0,0 2,-5-1,0 1,7 2,1 0,4 0,1 0,-4 1,-1 0,-5 1,0 0,3 1,1 0,0 1,1 0,-1 1,2 1,5 0,1 1,1 2,-1-1,-3-1,0-1,5 0,1-1,1-1,1 0,2-1,1 0,3-1,0 0,1 0,-1 0,0 0,1 0,-37-2,3-2,16 1,8-7,6 1,3-12,7 5,7-11,21 12,23-6,26 8,16 4,9-4,0 4,9-4,0-1,-34 7,1 0,-2 0,0 0,2-1,1 0,2-2,0 1,5 1,0 0,4-2,1 1,-1 1,-1 0,2 1,-1 0,0 0,0 0,5 0,0 0,2-1,0 1,5 0,1 0,-2 2,-1 1,-2-1,-1 0,3 3,0 1,5-1,0-1,-1 2,0 1,-7 0,1 0,9 0,0 1,-2 2,0-1,0-1,1 1,-4 3,0 0,7-1,0 1,-5 2,1 0,4-2,1 0,-1 0,1-1,3-1,1-1,-2 3,-1 0,-1-4,-1 1,0 0,1 0,4 2,1-1,-1-1,0 0,1 1,0-1,-1-2,0 0,1 2,0 1,-1-1,1 1,0-1,1 0,0-1,1-2,-23 1,0 0,0 0,-1 0,0 0,0 0,23 0,-1 0,-3 1,0-2,-21 0,1-1,0 1,0-1,-1 1,0-1,0 0,-1 0,0 1,22 1,0 0,3 1,1 0,-2 1,1 1,0-2,0 1,-6 2,1 1,2 0,2 0,-24-1,0 1,-1 0,26 1,-1 1,-2-3,0 1,-23-1,1 1,0-1,1-1,0 0,1 0,-2 0,1-1,0 1,-1 0,-1 0,1 0,25 1,0 0,-24-1,0 1,1-1,-1 0,0-1,-1 1,24 0,0-2,1 0,0 0,0 1,-1 1,-6-2,-2-1,-8 0,-1 0,5 1,1 0,2 1,-1 1,-5-3,-2 1,-9 2,0-1,-2-1,-1 0,-3-2,-2 2,4 1,-1 0,-1 1,-2-1,-2 1,-2 0,32 2,-8-3,-1 17,-10-10,-4 18,-27-5,-29 7,-29-1,-26 0,-7-5,-7-5,33-7,-1-1,-5-1,-1 1,2 2,-1 0,-2-3,-2 1,-2 2,-2 1,-6-1,-2 0,0-2,0 0,2 0,-2-1,-2-1,-1 0,1-1,1 0,-1 0,-2 0,-6 0,-2 1,4-1,1 0,1 0,0 0,-3-2,-1-2,-1 0,1-1,2-1,0 1,0 0,-1 0,0-1,-2 0,-2 2,0-1,4-2,1 0,2-2,0-1,-1 2,-1-1,19-1,0-1,0 1,-22 1,1 0,4-3,0 0,-4 3,-1-1,23 0,-1 0,0 0,-24 1,0-1,2-2,0 1,-3 2,-1 1,-1-2,1 1,25 1,0 1,0-1,-25 1,-1 0,1 0,-1 0,25 0,-1 0,-1 0,0 1,-1-1,1 1,-23 1,1 1,0-2,0 1,27 1,-1 0,0 0,-23 0,-1-1,2 3,1-1,3 0,2 0,-2 1,1 0,2-1,-1-2,4-1,0-2,2 1,1 0,-1 0,0 0,9 0,1 0,9 0,0 0,2 0,-1-1,2-1,-1-1,-36-3,3-4,12-3,7 4,6-4,8-1,7 0,14 0,24-1,21 1,18 5,16-1,10 1,-28 2,2 0,38-8,-37 8,1 0,4 0,0 0,0 0,0 0,6-1,2 2,6-2,1 1,-3 0,1 0,3 0,2 0,0 0,2 1,4 1,0 1,-2-3,0 1,2 1,0 1,3 0,1 1,5 1,1 0,-7-2,0 1,4 1,1 0,-2-1,0 1,-20 1,1 2,-2-1,20 0,0 0,4 0,1 0,-26 0,0 0,1 0,0 0,1 0,0 0,1 0,0 1,0-1,-2 2,-1-1,0 1,1 0,0 0,1 0,1 1,1 0,-1 1,0 0,-2 1,1 0,-3 0,-1-1,1 1,3 0,0 0,0 1,0 1,-1 2,1-1,0-1,0 1,-2 1,24 4,-1 2,-6-1,1-1,3-1,0-1,0 0,-1-3,-1-2,-1-2,-1 2,0-1,-3-2,-1-1,-2 0,-2 0,-4-1,-2-2,2 1,-1 0,1 1,-2-2,-2-1,-3 0,-7 0,-2-1,-1-2,-2 0,30 1,-3-6,-6 6,-7-6,-12 5,-13 1,3 4,-24 0,-34-5,-22 0,-12-1,12 1,1 3,-6-2,-13 2,-11 2,33 0,-2 0,-2 0,-1 0,0 0,0-1,0-2,1 1,-3 1,0 0,1-1,-1 0,-3 0,-1 2,-6 0,1 0,6 0,2 0,-1 0,0 0,-1-2,0-1,-4 1,0-1,-4 1,0 0,0 1,-1 2,0-1,1 0,6 0,1 0,-7 0,-1 0,-2 0,0 0,2 0,0 0,5 0,1 0,-1-1,0 0,3-1,-1-1,-6 2,-1-1,-3-2,2-1,5 2,0 1,4-3,-1 1,0 0,0 0,-4-1,-1 0,-1-1,1 0,3 1,0 0,1 1,1 0,6-1,-1 1,-5 0,-1 0,0-1,-1 0,-1 2,0 0,4 3,-1 0,1 0,1 0,1 0,0 0,-3 0,-1 0,-1 0,0 0,0 2,0 1,7-1,1 0,-3 4,1 0,6-6,0 1,-3 2,0 2,0 0,0 1,0 2,1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3:17:55.93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1" units="cm"/>
      <inkml:brushProperty name="height" value="0.05291" units="cm"/>
    </inkml:brush>
  </inkml:definitions>
  <inkml:trace contextRef="#ctx0" brushRef="#br0">2446 3682 8574,'-8'-2'-1271,"3"-2"3114,4 2-1241,1-4 0,6 6-319,3 0 0,6 5 12,4-1 1,4 3 35,11-3 1,-1-2-27,9 3 1,-2-4-22,7-1 0,4-1-38,1-4 0,-3 2 25,-2-7 1,2 6-202,-1-6 1,5 5 158,-1-4 1,5 6-240,5-2 0,3-1-99,6 1 1,-11-5 255,-3 6 1,-4-6-8,4 5 1,6-4 0,4 4 1,2 1-5,2 4 1,1 0-34,-1 0 1,-11 0 56,-3 0 0,-9 0 7,5 0 1,-4 4-69,7 1 0,-3 0 32,3-5 1,1 0 0,-5 0 0,2 0-26,-2 0 0,-3 0 11,-6 0 1,0 0 38,-1 0 1,2-7-29,4-2 1,1-4-132,3-1 0,3 0 115,-3 0 0,-3-1-26,-1 1 1,-9 5 20,-1-1 1,-8 7 19,-1-2 1,-1-1 170,-4 1 1,-2 1-157,2 4 1,-2 0 14,1 0 1,4 4-30,-3 1 0,3 5-128,1-6 0,1 6 137,-1-5 0,1 4-31,-1-4 0,-4-1 9,-1-4 0,-1 0-2,2 0 0,3 0-180,-3 0 1,-2 0 136,2 0 0,-7-1-285,2-4 215,-3 4-357,-2-12 196,0 11 1,-4-4-399,-1 6 373,-6 0 1,4-2-414,-7-2-1515,0 2 874,0-4 1239,0-1 0,0 0 0,0-8 0</inkml:trace>
  <inkml:trace contextRef="#ctx0" brushRef="#br0" timeOffset="1">16593 1237 7925,'-15'0'113,"1"0"1,6-2-172,3-2 1,10-4 504,5-7 1,4 1-224,5 0 1,9-5-173,10 0 1,5-11-61,4 2 0,2-15-451,3 0 0,-3-7 45,-6 2 1,-2-4-113,-3 5 1,-3 6 525,-7 8 0,-6 3 0,-1 1 0</inkml:trace>
  <inkml:trace contextRef="#ctx0" brushRef="#br0" timeOffset="2">16948 626 7926,'5'14'-284,"-1"0"1,8 0 75,-3 0 0,-1 7 989,1 3 1,-4 14-267,5 4 0,-7 9-219,1-4 0,-2 5-79,-2-4 0,-5 2-285,1-7 1,-1 3-533,5-8 0,0-5 123,0-5 484,-6 1 34,4-14-185,-4 0 144,6-22 0,0-9 0,0-12 0</inkml:trace>
  <inkml:trace contextRef="#ctx0" brushRef="#br0" timeOffset="3">16948 967 7926,'-8'20'183,"-5"2"-183,4 7 0,-4 1 528,-1 3 1,0-1-160,0 5 0,-5-5-443,0 1 0,0 0-122,5-4 0,1-4 60,3-11-1136,-2-6 706,10-1 566,2-14 0,8-13 0,6-10 0</inkml:trace>
  <inkml:trace contextRef="#ctx0" brushRef="#br0" timeOffset="4">16962 952 7926,'14'0'0,"1"7"406,-1 2 1,0 6-88,0 3 0,-1-2-166,-4 3 1,4-3 33,-3-2 1,-4 0 405,-1 1-2274,2-7 869,-5 4 227,4-10 1,-6-2 43,0-10 541,0-2 0,0-9 0,0-1 0</inkml:trace>
  <inkml:trace contextRef="#ctx0" brushRef="#br0" timeOffset="5">17133 697 7932,'14'6'2,"0"0"19,0 4 1,-4 4-28,-1 0 0,-4 0 686,5 5 1,-7 3-252,2 2 1,-4 5-201,-1 4 0,0-2 124,0 7 0,-1-6-134,-4 1 1,-3-3-279,-6-2 1,4 1 120,1-1 0,6-6-625,-2-3 0,2-3 124,-2-2-1120,3-6 1032,-4-1 1,6-14 61,0-2 1,5-10 117,0-5 1,4 2 346,-4-2 0,1 1 0,-1-6 0,-2 1 0,6-1 0,-4 1-116,5-1 0,-6-4 116,6 0 0,-1 0 227,6 5 0,-1-1-52,0 1 1,5-1 94,0 1 0,0 4 136,-5 0 0,0 12 127,1-2-401,-1 3 1,-5 3 29,1 3 1,-7 11-66,2 8 0,-4 2 59,-1 8 0,-5 1-55,1 8 1,-1 4-36,5 5 1,0 1-89,0 0 1,0-5-180,0-1 1,0-5 81,0 1 0,0-3-380,0-1 0,0-7 204,0-3 0,0-3-344,0-2 1,0-5 638,0 1 0,-13-1 0,-2 5 0</inkml:trace>
  <inkml:trace contextRef="#ctx0" brushRef="#br0" timeOffset="6">17133 938 7934,'16'0'-105,"3"0"0,-4 0 70,4 0 0,-3-4 365,-2-1 1,5-5-65,0 6 0,0-3-819,-5 3 222,1 2-72,-1-4 269,-6 6 1,-3 6-143,-10 3 1,-5 6 18,-9 4 0,2 1 83,-7 4 1,1 3 208,-6-4 1,2 3-115,4-3 0,2-2 165,7-7 1,4-1-108,1-4 298,6-2 1,-2-7-84,10 0 1,3 0-4,6 0 1,6-7-279,4-2 0,3-4 144,1-1 0,-1 1-146,-3 4 0,-2-2 44,-3 6 21,-10-6-17,4 9 0,-14 2 164,-4 10 1,-3 2-71,-6 3 0,-7 4 129,-3 0 0,4 0-14,1-5 1,-2 3-61,2-3-152,7 4 107,-1-17 1,18 6-137,0-7 0,7-8 124,7-7 1,-1 1-229,5-5 0,-1 5 26,2 5 1,1-2 51,-6 6 103,0 0 0,-4 5-75,-1 0 142,-6 0 0,-4 11-90,-8 3 0,-4 5 170,-6 0 0,-1 2-70,1 3 0,-5 2-225,0-2 1,-5 3 104,6 1 0,-1-6-401,4-3 0,-4-3 440,0-2 0,-6 1 0,3-1 0</inkml:trace>
  <inkml:trace contextRef="#ctx0" brushRef="#br0" timeOffset="7">16948 1351 9229,'8'14'130,"-3"0"1,-4 2-318,-1 3 0,-5-2-65,1 7 0,-7-2-90,1 2 1,2 1 197,-1-6 0,1 0-21,-2-5 0,-1-4-210,7-1-308,-7-6 442,9 3 1,-4-12 240,6-3 0,1-4 0,4-1 0,3 1 0,6 4 0,0 2 139,1 7 0,4 4-148,-1 5 0,1 2 389,-4 13 0,4-1-151,0 6 0,1-1 256,-1 1 0,-3-1-148,3 1 0,3-7 8,2-3 0,-2-5-114,1-5 0,-5-2-304,1-7 1,-3-2-92,-2-3 1,0-9 125,0-10 1,-6-2-525,-3-3 1,-4 1 260,-1-1 1,-1 1-311,-4-1 0,-4 1 0,-10 0 611,-3-7 0,-7 5 0,1-5 0</inkml:trace>
  <inkml:trace contextRef="#ctx0" brushRef="#br0" timeOffset="8">17119 1379 7934,'-8'2'0,"3"2"49,-3 4 1,11 6 65,-3 1 0,11-1 187,3 0 0,2-6-77,8-3 0,0-4-575,4-1 0,1 0 60,-1 0 1,-1-4 289,-3-1 0,2-13 0,-3 3 0</inkml:trace>
  <inkml:trace contextRef="#ctx0" brushRef="#br0" timeOffset="9">17517 1479 7934,'0'22'0,"0"-2"286,0-6 1,0-4 10,0-1 199,0-6-140,0 10-356,0-11 0,6-2 0,2-8 0</inkml:trace>
  <inkml:trace contextRef="#ctx0" brushRef="#br0" timeOffset="10">17872 753 8040,'2'-7'2905,"2"2"-2801,-2 3 1,9 9 29,-6 2 0,0 5 36,-5 5 1,0 3-496,0 7 0,-8 1 302,-7 3 1,1-1-498,-5 5 1,3-5 312,2 1 1,2-9-174,2-5 1,-2-3-321,2-2 363,4 0 0,-2-6-202,3-3 579,4-4 363,-6-1-348,14 0 1,0 0 228,8 0 0,-6 5-139,1 0 1,-1 6 248,5-2 0,-6 4-140,-3 1 1,1 5 136,-1 0 0,0 6 57,-5-1 1,0 3 131,0 1 0,0 1-438,0-1 0,-5 1 117,0-1 1,-1-4-1377,1-1 764,4-5-705,-6 2 757,7-12 1,0-9 300,0-14 0,0-5 0,0-8 0</inkml:trace>
  <inkml:trace contextRef="#ctx0" brushRef="#br0" timeOffset="11">17957 910 8015,'29'-29'-79,"-5"3"40,-1 2 0,-4-1 200,5 6 1,-8-5-112,-2 5 0,0 2-523,-4 7 1,-4-2 171,-1 2 0,-4 2-161,-1-1 245,0 5 275,0-2 127,0 6 80,-6 0 1,0 6 282,-4 4 0,-1 9-244,6 5 1,-6 2 219,2 3 0,1 6-201,-2 3 1,1 1 33,-5-1 1,-2 1-112,-3-5 0,8-1-238,-3-5 0,4-6-138,1-3 0,2-3-495,7-2 168,0-6 311,0-1 0,7-9 57,2-3 0,9-3 15,1-6 0,4 0-130,-4 0 0,2-1 108,-2 1 0,-2 0 46,7 0 1,-7 0 53,2-1 1,-3 6 11,-2-1 0,-4 7 304,-1-1-229,-6 2 0,4 5 127,-7 7 1,-7 1-40,-2 12 0,-4 6 221,-1 4 0,-7 6-65,-2-1 0,-4 5-6,-2 4 0,6-1-48,-1 6 0,2-6-42,-2 1 1,5-9-340,10-4 0,-2-11 90,6-4-244,0-3 0,7-8 134,3-3 0,2-7-641,8-7 1,-1-2 342,0-13 1,0 0-453,1-4 0,-1 1 220,0 3 1,-5 2 199,1 3 0,-5 3 450,4-3 0,-4 8 0,4 2 0,-5-1 0,8 2 344,-4 2-188,6 6 818,0 0 0,1 6-396,-1 4 1,-5 3-155,1 1 1,-1 0-756,6 0 331,-1-6 0,0 11 0,0-3 0</inkml:trace>
  <inkml:trace contextRef="#ctx0" brushRef="#br0" timeOffset="12">19436 412 7931,'8'-14'-915,"-2"6"157,1 2 1565,-6 6 0,6 6-350,-7 4 0,-2 2-177,-3 2 0,2 2-94,-6 3 0,-1 2 144,-4 2 1,-5 3-236,0-7 1,-2 6 56,2-1 1,-3 3-214,-6 1 1,-1-1 162,1-3 1,0 1-222,-1-6 1,2 0 70,4-5 1,-1 0-3,10 0 0,-2-4 22,11-1-80,0-6 0,7 9 40,3-8 1,4 1 51,10-5 0,2 2-68,2 2 0,3-2 77,-7 3 0,4 3-196,-4 1 0,-1-1 101,-9 1 0,2 2 47,-6 8 0,0-1 17,-5 5 1,0-5 2,0 1 1,-7 3 14,-2 2 0,1-4 94,-1-1 1,1-3-167,-2-2 0,-1 0 73,6 1 1,-1-8-380,1-2 305,4 3 0,-4-6-72,10 2 1,-4 0 48,4 0 1,1-1-17,-1 7 1,5 1 49,-6 8 0,1 3 94,-5 6 0,0 6 154,0-1 0,-5 13-60,1 1 1,-6 2 315,5 3 1,1 0-166,4 5 1,0 5 136,0-1 0,-2 1-17,-3-5 1,4 4 383,-4 1-472,3 0 1,2-7 505,0-3-476,0 3 1,5-15-222,0 2 1,1-13-1,-1-1 0,-2-10-875,7-4 684,-7 0 1,8-15-272,-6-4 0,6-11-286,-2-17 0,2 0-527,-1-10 0,2-3 241,-2-11 936,2-6 0,-1 0 0,4-3 0,2 2 0</inkml:trace>
  <inkml:trace contextRef="#ctx0" brushRef="#br0" timeOffset="13">19848 498 8108,'0'11'672,"0"3"0,-1-2-362,-4 12 1,4 0-332,-4 4 1,-2 1 95,3-1 0,-1-4-137,5 0 0,0-7 129,0 2-965,0-10 0,2-2 898,2-7 0,-2-7 0,4-1 0</inkml:trace>
  <inkml:trace contextRef="#ctx0" brushRef="#br0" timeOffset="14">19735 455 7918,'-10'6'-45,"1"4"1,-1 2 26,-4 3 1,5 5 639,-1 4 1,2 3-176,-1 1 0,-2 1-233,6-1 0,0 7-5,5 3 0,2-2 85,2 2 1,4 0-120,7 4 1,0-5-126,4-4 0,3-9 116,7-5 0,-2-5-101,-4-5 0,4-2 95,-3-7 0,1-7-9,-1-2 1,1-15 207,-6-4 1,2-10-132,-2 0 0,-4-3-244,4-2 0,-7-3-152,-3 4 1,-1-9-214,1 8 0,-2-2-284,-7 2 0,0 2 347,0 3 1,-7 3-90,-2 7 0,1 6 77,-1 3 0,-1 9-88,-4 6 1,1 5 66,4 9 0,-4 5-449,4 14 800,2-1 0,-5 7 0,4 1 0</inkml:trace>
  <inkml:trace contextRef="#ctx0" brushRef="#br0" timeOffset="15">20261 995 7949,'9'0'755,"1"0"1,-6 5-76,6 0 331,-1-1 0,1 1-426,-1 0 0,-6 1-2395,2-1 1810,-3-4 0,-2 12 0,0-5 0</inkml:trace>
  <inkml:trace contextRef="#ctx0" brushRef="#br0" timeOffset="16">20403 569 9835,'14'0'1161,"2"-2"-658,3-3 1,3-4-178,6-10 0,1 3-679,-1-3 0,-4-3-144,0-2 1,-2 2-441,2-1 1,-4 5 936,-6-1 0,0 3 0,1 2 0</inkml:trace>
  <inkml:trace contextRef="#ctx0" brushRef="#br0" timeOffset="17">20645 242 6633,'0'8'3211,"0"-2"-2752,0-6 1,0 1-144,0 4 1,0 3-202,0 6 1,0 7-6,0 3 0,-7 7-57,-2 2 1,-4 8-51,-1 2 0,-7 0 162,-2 4 1,-4 2-507,-2-2 0,4-2 172,-3-3 0,9-4-398,-5 5 0,7-8 252,2-12 1,6-4-1187,0-9 951,5-4 1,-2-8-347,6-2 896,0-10 0,6-9 0,2-5 0</inkml:trace>
  <inkml:trace contextRef="#ctx0" brushRef="#br0" timeOffset="18">20431 711 8031,'15'0'765,"-1"0"0,-2 6-238,-2 4 0,-4 9-49,-6 4 0,0 4-184,0 2 1,0-1-419,0 0 1,0 1 162,0-1 0,0-4-951,0 0 0,5-7 146,0 2 1,1-8 765,-1-1 0,-4-1 0,6 5 0</inkml:trace>
  <inkml:trace contextRef="#ctx0" brushRef="#br0" timeOffset="19">20545 952 8031,'0'-22'0,"6"-4"-83,4 2 0,3-3 233,1-1 1,2-6 265,2 1 1,-6 2-806,2 7 0,-5-1 151,1 6 1,1 0-891,-6 5 1128,-1-1 0,-10 1 0,-2 0 0</inkml:trace>
  <inkml:trace contextRef="#ctx0" brushRef="#br0" timeOffset="20">20602 554 8031,'-8'15'63,"2"-1"-52,6 0 0,0 2 843,0 3 0,0 3-278,0 6 0,0 2-350,0 4 1,0 2-21,0 7 1,0-2-77,0-3 1,0-4-121,0-5 1,1-7 150,4-3 1,-2-8-162,7-2 0,-6-6 97,6 2 1,-5-5-172,4-5 1,1-4-105,4-10 0,0-3-72,0-7 1,2 1-244,3 0 1,-3-1-1354,3 1 1846,-3-1 0,4 1 0,2-1 0</inkml:trace>
  <inkml:trace contextRef="#ctx0" brushRef="#br0" timeOffset="21">20886 711 8031,'10'0'0,"-1"0"0,1-2 325,4-2 1,0-6-63,0-9 0,5 2-240,0-7 1,7 2 90,-3-2 0,-2-1-832,-2 6 1,-3 0 717,-2 5 0,0-7 0,0-1 0</inkml:trace>
  <inkml:trace contextRef="#ctx0" brushRef="#br0" timeOffset="22">21313 227 8008,'9'-12'518,"1"2"-210,-7 4 474,3 6 0,-6 6-227,0 4 1,0 4-264,0 5 1,0 9-266,0 10 0,-6-1 110,-4 1 0,-7-5-90,-2 5 0,0-5 119,5 5 0,1-7-466,4 3 1,-4-6-156,4-4 1,-2 1-1159,1-6-336,-2 0 1949,10-5 0,-11-6 0,5-2 0</inkml:trace>
  <inkml:trace contextRef="#ctx0" brushRef="#br0" timeOffset="23">21384 455 8031,'28'-16'0,"1"-6"0,-1 13 0,-1-7 698,-3 6 1,-4 4-215,-5 1 1,-6 4-966,0 1 73,-5 0 0,-4 6-322,-10 3 1,-2 4 729,-3 1 0,-5 0 0,-2 1 0</inkml:trace>
  <inkml:trace contextRef="#ctx0" brushRef="#br0" timeOffset="24">21341 426 8031,'10'2'672,"-1"3"1,-6 3-32,2 6 0,-3 2-191,-2 3 0,0 3 110,0 6 0,0 5-109,0 1 1,0 5-38,0-1 0,1 1-264,4-1 0,-3 2-157,2-7 1,3 3-227,-3-7 0,3-4 292,-3-11-1705,-2 0 755,4-6 891,-6-1 0,7-20 0,1-3 0</inkml:trace>
  <inkml:trace contextRef="#ctx0" brushRef="#br0" timeOffset="25">21896 171 8120,'0'7'-743,"-2"6"1387,-3-3 1,2 4-147,-6 5 0,6 3-386,-2 6 0,-3 1 47,-1-1 0,1 2-489,-2 3 0,2-7 227,-1 2 1,-2-9-525,6 0 1,-5-3-158,6-2 146,-1-6 638,-1-2 0,4-6 0,-4 0 0</inkml:trace>
  <inkml:trace contextRef="#ctx0" brushRef="#br0" timeOffset="26">21839 384 8092,'14'-21'-1120,"7"-1"840,2-6 1,4-1 223,2 1 0,-1 4 253,1 1 1,-1 5 312,0-1 1,-4 3-18,0 2 1,-7 6 202,2 4-420,-3 2 1,-3 4-27,-4 2 0,-3 7-155,-6 13 1,-1 1 112,-4 13 0,2 0 47,-7 5 0,7 1-90,-2 3 1,-1-1 38,1 6 1,1-6-264,4 2 0,0-3 55,0 3 1,0-6-460,0 1 1,0-2 241,0-8 0,-5 0-87,0-4 0,-4-7-12,4-3 1,-6-10-157,1-4 1,-4-3 37,-5-2 0,2-3-168,-7-7 1,5-1 293,-4-13 0,0-6 312,0-8 0,-10-3 0,3-1 0</inkml:trace>
  <inkml:trace contextRef="#ctx0" brushRef="#br0" timeOffset="27">21825 469 8050,'12'6'-89,"-2"4"1,1 3 166,-6 1 0,-1 0 370,-4 0 1,0 5-69,0 0 1,0 2-300,0-2 0,0-4-25,0 4 1,0-8-165,0-1 0,0-5-344,0 4 325,0-6-138,-6 4 1,4-14 102,-2-2 1,2-4-8,2-1 0,2-5-49,2 0 1,4-6-43,7 1 1,0-3-10,4-1 0,3 1 61,7 3 0,4-1 152,0 6 1,0 2 140,-4 7 1,-2 4 587,-4 6-503,-2 0 0,-13 8 194,-3 6 0,-5 2-169,-5 7 1,-5 1 413,-9 5 0,2-1-208,-7 0 0,2-1-152,-2-3 0,-1 1-192,6-6 0,0 0-247,5-5 1,5-4-591,-1-1 1,5-5 420,-4 0 1,6-5 358,-2-9 0,3 1 0,2-12 0</inkml:trace>
  <inkml:trace contextRef="#ctx0" brushRef="#br0" timeOffset="28">22322 299 8050,'15'-8'38,"-1"3"1,0 3 485,0 2 857,0 0-1106,1 0 1,-7 7-302,-4 2 1,-2 5-162,-2 5 0,-2-3 150,-2 3 0,0-2-379,-5 2 1,1-3 209,-2 3 1,-1-3-204,7-2 1,-3-4-280,3-1 366,2 1 1,-4-1 346,6 1 0,1-7-70,4 1 0,-2-2 140,7-2 0,-1 5-43,5-1 1,-4 3 358,-1-2 1,-4-4-176,5 4 1,-3 3 113,3 1 1,-4 4-76,-6 1 1,0-4-153,0-1 1,0 2 44,0 8 0,-1-3 3,-4 3 1,-3-2-34,-6 2 1,-2 3-27,-3 7 1,2-1-118,-7 1 0,5-7 110,-5-3 1,7-5-153,-2-5 1,8-2 55,1-7 0,7-8-178,-1-6 0,10-7-96,8-7 0,2-2 99,8-4 1,-2 4-345,1-3 0,4 3 194,-3 2 0,-2-1-404,2 1 1,-7 1 719,2 3 0,-3-3 0,-2 5 0</inkml:trace>
  <inkml:trace contextRef="#ctx0" brushRef="#br0" timeOffset="29">22578 384 8039,'0'20'-83,"0"-4"83,0 3 0,0-3 170,0-2 1,0 5-125,0 0 1,0 0-231,0-5 254,0 0-1286,0 1 1216,0-1 0,0-6 0,0-2 0</inkml:trace>
  <inkml:trace contextRef="#ctx0" brushRef="#br0" timeOffset="30">22592 455 8039,'15'-14'-505,"0"-1"444,4 1 1,0 0 357,10 0 0,-4-5 62,8 0 1,2 0-56,-2 5 0,5-5-197,-5 0 0,0 1 73,-4 9 0,-7 3-68,-3 6 1,-8 0 54,-2 0 0,-5 1-121,0 4 1,-4 9 18,-4 10 0,-6 8-96,-9 1 0,-3 6-16,-6-1 1,-1-3-201,1-2 1,-5 2-98,-1-2 1,6-5 140,4-4 1,12-11-231,-3 1 164,11-9 267,-3 1 0,14-8-54,2-2 0,5-4 30,5-6 0,2-1-58,3 1 1,2 0 29,-2 0 1,1-2-191,-1-3 0,-2 3-21,-3-3-631,-3 3 896,5 2 0,-7 0 0,0 0 0</inkml:trace>
  <inkml:trace contextRef="#ctx0" brushRef="#br0" timeOffset="31">22791 213 7927,'0'-9'515,"0"-1"1,0 6 97,0-6-150,0 7 177,7-3-467,-6 6 1,6 1-1,-7 4 0,0 9 74,0 10 1,0 9 13,0 5 0,0 5 4,0 4 1,-5 3-48,0 7 0,-1-5 94,1 1 0,4-1-80,-4 5 0,3-1-159,2 1 1,0-11 109,0-3 1,2-10-389,3 0 0,-4-9-235,4-5-307,3-3 272,-7-9 270,6 0 0,-7-14-1408,0-2 1121,0-4 0,0-1-1483,0 0 1975,-7 0 0,6-1 0,-6 1 0</inkml:trace>
  <inkml:trace contextRef="#ctx0" brushRef="#br0" timeOffset="32">23161 810 7989,'8'0'1585,"-2"0"1,-6 2-1112,0 3 1,0-1-79,0 11 1,-1-3-1480,-4 12 1083,-3 0 0,-12 10 0,-3 3 0</inkml:trace>
  <inkml:trace contextRef="#ctx0" brushRef="#br0" timeOffset="33">23374 441 7842,'0'-15'-101,"0"1"1385,7 6-831,-6-4 0,7 12-122,-3 0 0,-3 1-107,2 9 0,-2 4-93,-2 5 0,0 5 39,0-5 1,0 1-107,0-1 1,6-5 13,4 1 1,-2-1-204,1-5 0,0-2-292,6-3 0,4-2 270,0-2 1,1-2-165,-1-2 1,-3-9 125,3-6 1,1-2-458,-1 2 0,0-1 67,-4-4 1,-1-1-479,0 6 1053,0-6 0,0 3 0,1-7 0</inkml:trace>
  <inkml:trace contextRef="#ctx0" brushRef="#br0" timeOffset="34">23787 256 7871,'0'9'55,"0"1"0,0-1 93,0 6 1,0-1 289,0 0 0,0 5-63,0 0 0,0 5-307,0-5 0,0 1 89,0-1 1,0-3-601,0 3 0,-2-3 73,-3-2-405,4 0 0,-7-1 775,3-4 0,-3-3 0,-6-6 0</inkml:trace>
  <inkml:trace contextRef="#ctx0" brushRef="#br0" timeOffset="35">23645 256 7874,'6'8'0,"-5"9"0,4-3 0,-2 10 0,2 0 0,-3 3 0,2 1 0,-2 5 0,-2 0 0,-2 5 0,-2-5 0,2 5 0,-3-4 0,-1 3 0,1-3 0,1-6 409,4-4 0,-2-7-1462,-3 2 1053,4-3 0,-12-2 0,5 0 0</inkml:trace>
  <inkml:trace contextRef="#ctx0" brushRef="#br0" timeOffset="36">23502 640 7874,'7'14'-170,"-6"0"170,4 0 0,-3 2 465,-2 3 1,0 3-108,0 7 0,-5-1-215,0 1 1,-1-1 30,1 0 1,3-4-31,-2 0 0,2-12-107,2 3 0,6-11 137,4 1 0,4-3-171,5-2 1,-2-7 82,7-2 1,-5-8-212,5-2 1,-5-5 34,5 5 0,-6-5-342,6 5 1,-6-4 5,0 4 0,-2 0-181,-1 4 0,-1 1 177,0 0 1,-5 5-91,1-1 520,-7 1 0,8-1 0,-6 1 0,0 5 0,-5-2-126,6 6 316,-5 0 0,6 2 129,-7 2 1,5 0 388,-1 5 1,1 1-198,-5 4 1,0 0 188,0 0-409,6 0 0,-4 2-275,3 3 1,-4-1-277,-1 5 1,2-4 256,3 5 3,-4-7 0,12 4 0,-5-7 0</inkml:trace>
  <inkml:trace contextRef="#ctx0" brushRef="#br0" timeOffset="37">24014 455 7830,'14'-8'544,"1"-5"1,4 10 28,0-6-117,0 6-529,1-10 0,1 7-280,2-4 1,-1-2 13,-3 2 0,-8 2-904,4-1 520,-4 6 167,-3-4 556,-2 14 0,-12 7 0,-2 8 0</inkml:trace>
  <inkml:trace contextRef="#ctx0" brushRef="#br0" timeOffset="38">24171 498 7830,'-27'28'-593,"3"0"0,-1-5 665,6-4 0,1-4 489,9 0 1,3-6 236,6 0-399,0-5 1,11 0-364,3-8 35,10-4 30,-2-6 0,6-1-605,1 1 253,-7-6-5,5 4 1,-7-8-231,4 10 1,-8-4 185,-7 9 0,-4-2-521,4 1 821,-6 4 0,-3 6 0,-7 0 0</inkml:trace>
  <inkml:trace contextRef="#ctx0" brushRef="#br0" timeOffset="39">24199 526 7830,'-8'0'-97,"2"2"53,6 2 1,0-1 262,0 7 1,0-1 50,0 6 0,0 0 190,0 4-105,0 4-139,0 5 1,0 2 51,0 3 1,-5-3-127,0 3 0,1-3-89,4-1 1,1-7 54,4-3 0,-2-5-102,7-4 0,-6-4-89,6-6 1,-5-6-305,4-4 0,-1-9-929,1-5 685,4-9 187,-11 3 1,9-5-601,-7 7 725,1 0 319,-5-7 0,0 5 0,0-3 0,0-4 0,0 1 0</inkml:trace>
  <inkml:trace contextRef="#ctx0" brushRef="#br0" timeOffset="40">24284 384 7830,'8'0'-835,"-1"0"730,-1 0 1,-3 1 1154,7 4-385,-7 3-334,3 13 0,-6-4 73,0 7 0,0-1-63,0 6-515,-6-1 187,4-6 1,-6 4 43,3-7 1,4 0-330,-4-5-540,4-6 487,1 4 182,0-10 1,0-2-283,0-10 306,0-2-132,6-9 0,-3-1-160,7-6 0,-3-1 160,3 1 1,3-5 48,-4-1 0,8-3 206,2 3 1,7 1-5,-3 5 0,4 1 369,2 3-237,-1 4 4,-6 5 1,3 3 403,-6 2-210,0 4 1,-6 19 298,-4 6 0,-4 12-227,-10 7 1,-4-2 83,-10 2 1,3-4-436,-3 3-61,10-5 57,-4 9 0,5-11-1019,-6 3 501,6-9-148,-4-3-420,10-7 597,-4-6 442,-1-2 0,-1-12 0,-6-2 0</inkml:trace>
  <inkml:trace contextRef="#ctx0" brushRef="#br0" timeOffset="41">24427 483 7830,'0'21'-74,"0"1"-38,0 6 0,-2-4 337,-3 0 1,2 0 373,-6 4 1,1 0-417,-2 1-190,-2-1 16,10-6 1,-9 4-223,6-7 1,-4 1-115,4-1 1,0-3 326,5 3 0,-6-3 0,-2-2 0</inkml:trace>
  <inkml:trace contextRef="#ctx0" brushRef="#br0" timeOffset="42">24427 583 7830,'7'14'619,"-2"0"1,-3 2 229,-2 3-370,0 3-41,0 0 0,4 8 161,1-6 0,2 6-149,-3-6 0,-1-2 16,7 2 1,1-9-307,8 0 0,-3-6-184,3-4 1,3-5-282,1 0 1,0-8 274,0-11 1,-1-3-466,2-7 205,-3 1-352,-1-7 0,-4 5-521,3-3 1,-5 3 1162,-4 2 0,2-7 0,-4-2 0</inkml:trace>
  <inkml:trace contextRef="#ctx0" brushRef="#br0" timeOffset="43">24938 384 7880,'7'8'249,"-6"4"-192,4-2 1,1 2 265,-1 3 1,0-1-351,-5 0 1,0 2-597,0 3 1,0-3 293,0 3 0,-7-4 23,-2 0 1,-4 4 88,-1 0 0,5 0 217,-1-5 0,1 0 0,-6 0 0,3 0 86,2 1 1,2-1 70,4 0 1,2-4 418,-3-1 91,4 0 0,2 4-320,4-3 0,3-4 53,6-6 0,0-8-368,1-6 0,5-7 128,4-7 0,3-2-1228,1-3 491,1 3 142,-1-11 0,1 4 435,-1-5 0,-6-1 0,-1 0 0</inkml:trace>
  <inkml:trace contextRef="#ctx0" brushRef="#br0" timeOffset="44">25237 100 9277,'0'22'634,"0"-3"0,-6 3-505,-4 1 0,-1 4-154,2 2 1,-4 4-221,3 0 191,-2 0 72,4-11 1,-3 4-464,6-7 222,0-1-65,5-10-275,0 5 391,0-11 1,7 4 111,2-6 1,4-6-6,1-4 0,5-4 97,0-5 0,5 2-303,-5-7 50,6 7 180,-3-10 1,2 5-226,-1-7 198,-5 7 66,2 1 0,-5 7-62,-1 0 232,0 0 176,-6 6 1,-2 9-48,-6 14 1,0 5 169,0 9 1,-9 5-206,-1 4 1,-6-3-30,7-2 0,-4 2-651,-1-2 0,0 0 122,0-4 0,-1-1-75,1 1 0,2-7-497,2-3 868,-3-3 0,6-9 0,-8 0 0</inkml:trace>
  <inkml:trace contextRef="#ctx0" brushRef="#br0" timeOffset="45">25251 426 7880,'0'19'129,"0"0"1,-6 7-156,4-4 0,-10 6 975,2 1-375,-3-1-389,-7 1 1,3-1-59,-7 0 0,5 1-155,-5-1 0,7-1-292,-2-3 1,3 1 172,2-6 147,6 0 0,-5-5 0,5 0 0</inkml:trace>
  <inkml:trace contextRef="#ctx0" brushRef="#br0" timeOffset="46">25152 697 7880,'20'6'531,"2"2"-351,0 6 1,4 0 123,-7 0 1,6 5-192,-1 0 1,1-4 24,-1-6 0,2-1-138,-2 1 0,3 4 0,1-5 0</inkml:trace>
  <inkml:trace contextRef="#ctx0" brushRef="#br0" timeOffset="47">25692 242 7848,'8'0'0,"-2"1"625,-6 4-207,0-3-229,0 10 1,2-4-179,2 6 0,0 1-118,5-1 0,1-6-338,4-4 0,5-2 134,0-2 0,4-2-180,-4-2 0,5-9-20,-5-6 511,0 0 0,-5 5 0,-4 0 0,-1-1 0,-6 1 0,4 6 0,-9 2 2,-3 6 0,-3 2 73,-6 2 0,-5 4 108,0 6 0,-8 7 108,-1 3 1,0-2 433,-6 2-264,4-1-246,2 6 0,-1-7 34,1-3-19,6-4-149,8 0 0,3-6-65,6 1 236,0-7-477,5 3 180,6-6 0,4-1 58,9-4 1,9-3-87,10-6 0,3-1-135,2 1 1,0 0 65,-1 0 1,-1 0-201,-3-1 1,0 1-18,-9 0 0,1 0-135,-11 0 0,-5 1 494,-5 3 0,-6-2 0,4 4 0,-7-6 0</inkml:trace>
  <inkml:trace contextRef="#ctx0" brushRef="#br0" timeOffset="48">25877 85 7848,'0'21'-475,"0"-5"475,0 10 0,0 1 663,0 7 1,-5 10-237,0-2 0,-4 3-202,4-7 0,-1 3-70,1-3 1,3 1-104,-2-1 1,2-5-217,2-9-846,0 3-180,0-12 633,0 0 337,6-9 0,-4-12 220,3-4 0,3-9 0,0-3 0</inkml:trace>
  <inkml:trace contextRef="#ctx0" brushRef="#br0" timeOffset="49">25834 341 7848,'-14'14'0,"0"7"-46,-1 3 0,-4-2-81,1 1 0,-8 1 239,3 5 1,2-3 31,2-2 0,2 1-120,-2-6 1,8 0-177,-4-4-35,11-8 175,-3 0 0,15-9-205,6-3-17,1-2 188,12-8 1,-4 1-133,10 0 0,-1-5 28,6 0 1,-6 0-126,1 5 0,-5 0 222,-4-1 0,1 6 53,-6-1 59,0 7-146,-5-3 3,-6 6 170,-2 0 1,-7 2-29,-4 2 0,-4 4 163,-10 6 1,3 2-55,-3 3 1,-2-3 58,2 3 1,-4-2-71,4 2 0,0-3-5,5 3 1,1-3 56,4-2 0,-3 0-63,8 0 1,-1 1 46,5-1 1,2-2-55,2-2 0,4 3-6,6-4 1,5 2-70,0-1 0,5 2-115,-5-2 1,5-4-66,-5-1 0,1-4-234,-1-1 0,-3 0-209,3 0 1,-5-6 227,-4-3 0,1-4-11,-7-1 0,1-1 343,-5 1 0,0 0 0,0 0 0,0 0 0,0-1 0,-5 6 0,1-1 0,-7 7-97,1-1-1,-3 2 0,-1 4 880,0 2-362,0 4-237,0 6 1,-1 2 427,1 3-279,6 3-79,-4 0 0,4 4 75,-6-7 0,-1 0-101,1-5 1,5-2-217,-1-2 0,5 1 5,-4-6 1,4-2-187,-4-8 1,6-3-400,-2-6 0,5-7 288,5-2 1,2-4-128,8-2 0,-1-4 41,0 0 0,5-5 367,0 5 0,5-5 0,-5 5 0,6 0 0,-3 4 0</inkml:trace>
  <inkml:trace contextRef="#ctx0" brushRef="#br0" timeOffset="50">26104 284 7848,'21'-22'0,"-4"-3"-404,7 6 1,-7 0 525,2 5 1,-3 6 608,-2 3 0,-4 4 182,-1 1-630,-6 0 0,2 6-114,-10 3 0,-3 9-73,-6 1 1,-5 6-34,0-1 0,-4 7 94,4 2 1,-5-1-329,5-8 0,-3 1 2,8-6 0,-4 0-187,9-5 1,2-4-304,3-1-185,2-6 215,2 4 373,6-14 1,2-1 63,7-6 1,-1 2 9,0 2 0,0-1 182,0 6 1,1 0 89,-1 5 1,0 0 311,0 0-188,7 0 0,-5 7 170,3 2 0,-10 4-84,-4 1 1,-4 2 55,-1 3 1,-1-2-128,-4 7 1,-3-2-40,-6 2 0,-5 3-314,0-4 0,-5 4-253,5 2 1,0-3-298,5-2 0,-3 1 674,3-6 0,-10 7 0,8-4 0</inkml:trace>
  <inkml:trace contextRef="#ctx0" brushRef="#br0" timeOffset="51">26062 626 7848,'14'0'197,"0"0"1,2 0-105,3 0 1,-3 0 189,3 0 1,3 1 100,1 4 1,-1-2 115,2 6-500,0-5 0,4 8 0,1-4 0</inkml:trace>
  <inkml:trace contextRef="#ctx0" brushRef="#br0" timeOffset="52">26630 142 8208,'0'14'895,"0"-4"-595,0-1 0,0 1-39,0 4 1,0 0-308,0 0 1,-1-1-59,-4-3 1,2 2-56,-7-2 0,2-2 126,-1 1 0,-8-4-372,2 4 0,0-4-263,5 5-255,-3-7 306,6 3 316,-1-6 1,8-6 300,9-4 0,8-1 0,2 2 0,5-2 53,-5 6 0,6-5 76,-1 6 1,-3-1 141,-2 5 0,1 0 298,-1 0-194,-6 6 0,-2 2-121,-7 6 0,1 5 93,-5 0 1,-6 2-16,-4-2 0,-4-2-112,-5 7 1,2-2-297,-7 2 1,5 1 106,-4-6 0,0 0-417,0-5 1,2-1 137,7-4 1,0 2-302,0-6-42,6 0 219,1-12 1,14-1 74,2-6 0,8 0 53,2 0 1,5 0 285,-5-1 0,5 1-143,-5 0 1,1 4 336,-1 1 0,-3 6-61,3-2 1,-8 3 277,-1 2-216,-1 0 1,-1 7 126,-3 2 1,-4-1-44,-1 2 1,-6 1-24,-4 8 0,-2-4-320,-2 4 1,-1-3 133,1-2 0,0 1-648,0-1 356,-1 0 1,3-4-261,2-1-1,-2-6 105,10 4 0,-3-7 171,10 0 0,3-2 84,6-3 0,0 2 187,1-6 0,-1 5-86,0 0 1,2-3 81,3 3 0,-3-1 63,3 5 0,-2 0 107,2 0 1,-3 0-36,3 0 0,-8 6 77,-2 4 1,-6 2 27,2 3 0,-3-1-138,-2 0 0,-8 5 75,-6 0 1,-2 6-37,-8-1 1,0 3-193,-4 1 0,-2 5-105,-3 0 1,1 1-240,-6-6 0,7-6-143,-2-3 1,4-9-373,5-6 1,-1-2-488,6-2 1295,0-6 0,-1-9 0,-2-7 0</inkml:trace>
  <inkml:trace contextRef="#ctx0" brushRef="#br0" timeOffset="53">26602 725 7890,'22'0'-15,"-2"6"0,-5 1 331,-1 2 0,-1-1-38,-4-3 0,4-4-523,-4 4 0,-1-3 245,2-2 0,-1-13 0,5-3 0</inkml:trace>
  <inkml:trace contextRef="#ctx0" brushRef="#br0" timeOffset="54">26900 498 7872,'15'-10'140,"-1"1"0,6-1-93,4-4 0,3 0 496,1-1-212,1-5-340,-1 4 0,-4-6-377,0 3 0,-9 3-21,0-3 0,-3 8-797,-7 2 1204,0 6 0,-18-4 0,-3 7 0</inkml:trace>
  <inkml:trace contextRef="#ctx0" brushRef="#br0" timeOffset="55">26900 426 7872,'10'5'181,"-1"0"0,-4 6 79,5-1 1,-7 2 156,1 2 0,-2 7-35,-2 3 0,0 1 3,0-1 1,0 7-230,0-2 0,0-3 13,0-2 0,0-5-146,0 5 0,0-7 159,0 2-1317,0-3 68,0-8 338,0-2 0,6-12 305,4-4 0,-2-2-54,1-3 1,-1-3 249,2-1 1,4 0 316,0 4 1,0 1-3,5 0 0,2 0-82,-2 0 0,6-1 271,-1 1 1,1 1 42,-1 4 0,1-2 185,-6 6 1,0-4 310,-5 4 100,-6 0-656,-2 12 0,-7 2-163,-4 10 0,-5-2-47,-8 7 1,0-5 100,-6 5 0,2-7 64,-1 2 1,-3-3-399,7-2 0,0-1-577,5-4 1,5-3 314,-1-6 0,7-6-189,-2-3 1,4-10 264,1-5 1,6-4-62,4-6 1,4 0 430,5-4 0,-2-6 0,7 6 0,-5-5 0,5 10 0,-7-4 0,2 9 0,1-2 0,-1 11 0,0 0 57,-4 5 0,-1 1 487,0 4-195,0 2 1,0 7 136,1 0 0,-8 7 191,-2 2 1,-3 4-230,-2 1 0,-2 7-417,-3 2 0,-2-1-171,-8 2 1,-2-2-110,3 2 1,-4-4 25,9-5 0,-2-1-277,1 0 1,2-6-41,4-3 75,2-4 1,1-2-61,5-4 1,7-1 524,-1-4-125,3-2 0,1 10 125,0-3 0,0 4 310,0 1 0,1 0-93,-1 0 1,0 6 47,0 4 1,0 2 36,1 2 1,-6 2 256,1 3 0,-2-2-216,1 7 1,-3-5-82,-6 5 1,-1-2-125,-4 2 0,-3 2-55,-6-2 0,-7-2-189,-2 2 0,2-7 122,2 2 0,3-4-177,2-6 116,0-3 0,1-7-62,4-4 0,3-8-97,6-6 0,1-6 46,4 1 0,3-2-482,6-3 1,6 1 19,4-1 620,3 1 0,1-1 0,1 1 0</inkml:trace>
  <inkml:trace contextRef="#ctx0" brushRef="#br0" timeOffset="56">27796 284 7842,'0'-14'-57,"6"5"-23,4-1 1,-2 7 316,1-2 42,1 4 0,2 2-182,-2 4 0,-4 3 12,-6 6 1,0 7-487,0 2 0,-1-1 186,-4 2 1,-3-5 37,-6 5 0,-5-2 38,0 2 0,0-4 5,5-6 1,-1-1 17,1-4 1,0-2-131,0-7 290,6 0-171,-5 0 229,12 0 0,1 0-37,9 0 1,-1 0 296,2 0-315,-1 0 0,4 11 155,-4 3 0,-3 5-135,-6 0 0,0 3 89,0 7 0,0-6 154,0 1 0,0-2-61,0 2 1,0 1 13,0-6 1,0 5-140,0-5 1,0-5-172,0-5 1,2-6 66,3 2 0,-2-3-190,6-2 0,1-7-110,4-2 1,0-12-929,1-7 1184,-1 0 0,6-20 0,2 4 0</inkml:trace>
  <inkml:trace contextRef="#ctx0" brushRef="#br0" timeOffset="57">27953 313 7842,'6'-8'-141,"-3"-3"-35,6 6 0,-4 0 766,5 5 0,-1-4-140,5-1 1,2-1-167,3 1 0,3-3-146,7-6 1,-1-1-144,1 1 1,4 0 90,0 0 1,-1 1-71,-9 4 0,2 2 80,-6 7-258,0 0 1,-9 7-11,-1 2 1,-5 10 107,0 5 1,-7 4 202,-2 5 0,-4 4-79,4 5 1,-4 1 132</inkml:trace>
  <inkml:trace contextRef="#ctx0" brushRef="#br0" timeOffset="58">28322 476 10660,'-1'7'21,"-4"36"101,3 0 169,-2-1 1,2-4-174,2 0 1,-5-2-48,0 2 0,1-8-351,4-6 1,0-7 164,0 2 0,0-8-669,0-1 481,0-7 0,-7 3-46,-2-6 0,-5-4-167,-5-1 1,1-6 515,-5 1 0,-7-9 0,-7-3 0</inkml:trace>
  <inkml:trace contextRef="#ctx0" brushRef="#br0" timeOffset="59">27896 526 7845,'14'-21'-191,"0"6"-48,0-4 0,2 3 71,3 2 0,-2-5 134,7 0 1,-6 5-172,0 4 1,-2 2-142,-2-1 346,-6 2 0,-1 7 0,-7 0 0</inkml:trace>
  <inkml:trace contextRef="#ctx0" brushRef="#br0" timeOffset="60">27953 512 7845,'0'22'0,"0"-3"0,0-2 31,0 2 0,0 2 51,0 2 1,0 3 72,0-7 1,-5 0 27,0-5-377,0 0 117,-1-6-30,4-2 0,-4-12 28,6-4 0,0-4-184,0-5 0,5 2 101,0-7 0,6 5-73,-2-4 1,-1 5 309,1-1 0,1 5-98,4 5 1,2-3 127,3 8 0,-3-1 97,3 5 0,-4 0 137,0 0 0,-3 2-65,-2 2 0,1-1 145,-6 7 0,-1-1-160,-4 6 1,-6-1-67,-3 0 1,-10 0-19,-5 1 0,-1 3-168,1 1 1,-1 0-940,6-4 519,-7-1 413,11-6 0,-6 4 0,7-4 0</inkml:trace>
  <inkml:trace contextRef="#ctx0" brushRef="#br0" timeOffset="61">29515 642 8451,'1'-2'0,"-1"-12"0</inkml:trace>
  <inkml:trace contextRef="#ctx0" brushRef="#br0" timeOffset="62">29659 256 7886,'15'0'180,"4"0"1,-1 0 181,5 0 0,3-2-71,7-2 1,0-9-323,10-6 1,-8 0 46,7 5 1,-9 0-95,1-1 1,-11 3-528,-4 2-507,-3 4 1112,-8 6 0,-8 6 0,-8 2 0</inkml:trace>
  <inkml:trace contextRef="#ctx0" brushRef="#br0" timeOffset="63">29630 498 7886,'7'-8'-675,"-1"-5"506,3 4 0,9-2 338,-4 1 0,5-3-9,0 4 0,3 1-28,6-1 0,1 1-101,-1-2 0,1-1-139,-1 6 1,-6 1 17,-3 4 1,-3 0-511,-2 0 600,0 0 0,1 0 0,-1 0 0</inkml:trace>
  <inkml:trace contextRef="#ctx0" brushRef="#br0" timeOffset="64">29829 483 7485,'8'-8'141,"-2"2"288,-6 6 0,-1 6-149,-4 4 1,2 7-56,-6 2 1,1 5-79,-2-5 1,-2 5-128,2-5 1,2 0 24,-1-5 0,4-2-429,-5-2 48,7-4 5,-3-6 1,6-8-234,0-6 0,2-6 211,2-9 0,-1 1-16,7-1 0,1-1 369,8-3 0,-3-3 0,3-7 0,3 7 0,1 3 0,4 3 0,2 1 0,-2 7 60,-4 3 0,3 10 145,-7 4 1,-2 6 151,-8 9 0,2 6-100,-6 12 1,-2 2 190,-7 3 1,-4-1-121,-6 6 1,-1-7-95,1 3 0,0 0-36,0-1 0,-5-4-215,0-5 1,0-7-10,5 2 0,1-3-232,3-2 1,-2-6-55,2-3 0,2-4 177,-1-1 0,1-1-540,-1-4 1,-2-3 216,6-6 0,-2-2 458,3-3 0,2 2 0,-3-7 0,4 2 0,1-2 0,5 4 0,-1 5 0,7 1 0,-3 2-210,6 2 1,-1 5 285,-3 10 0,1 3 522,-7 6 0,6 7-95,-5 2 0,-1 4 94,-4 2 0,-4 1-258,-1 3 0,-5-3-239,6 3 0,-7-3 96,1-2 0,-3 6-123,-1-1 0,5-2-199,-1-7 0,2-3 19,-1-7-557,3 0 349,6-6 1,0-14-119,0-13 1,6-7 129,3-2 1,4 0-18,1-1 0,5 1 172,0-1 0,5 7 33,-5 3 0,1 5 215,-1 4 1,-8-1-85,4 7 0,-9-1 179,3 5 1,-7 6 113,-2 4 0,-2 7 101,-7 2 0,-1 5-51,-4-5 0,2 4 87,2-4 0,2 3-147,3-7 1,4 2-100,-4-7 0,10-4-464,4-1 1,6-5 218,4-5 1,3-3-566,6-6 0,1-7 49,-1-2 1,0 0-239,1 0 0,-1-1 506,1-4 1,-6 4 292,1 0 0,-7 7 0,10-16 0,-5 3 0</inkml:trace>
  <inkml:trace contextRef="#ctx0" brushRef="#br0" timeOffset="65">30284 313 7884,'0'-14'0,"0"-1"0,2 6 1037,3-1-639,2 7 0,9-8-43,3 6 0,-1 1-185,5 4 1,1-5-14,4 0 0,2-4-316,4 4 0,-3-4 163,7 4 0,-8-5-1251,-1 6 740,-1-8-203,-19 11 0,1 1 193,-20 9 1,-7 9 516,-16 1 0,3 6 0,-5-3 0</inkml:trace>
  <inkml:trace contextRef="#ctx0" brushRef="#br0" timeOffset="66">30313 398 7884,'0'8'101,"0"5"138,0-4 99,6 4 0,-3 6-201,7 0 0,-7 0-22,2-5 1,-4 0-678,-1 0 1,0-4-132,0-1 124,0 1 144,0-2-146,0-2 571,0-19 0,6-3 0,2-12 0</inkml:trace>
  <inkml:trace contextRef="#ctx0" brushRef="#br0" timeOffset="67">30398 398 7884,'21'-20'0,"-4"4"-32,7-3 1,1 3-28,8 2 0,-1 0 473,6-1 1,-1 1-73,6 0 0,-7 4-249,-2 1 0,-6 6 102,-4-2 1,-4 3-239,-5 2 0,-8 7-114,-2 2 0,-5 9-191,-5 1 1,-2 6 29,-8-1 1,-5 2-710,-4 3 1027,4-1 0,-14 1 0,4-1 0</inkml:trace>
  <inkml:trace contextRef="#ctx0" brushRef="#br0" timeOffset="68">30554 185 7884,'-4'28'-104,"-1"1"0,-11 1-157,2 3 0,-5 3 285,0 7 0,3-7 227,-3-3 1,8-3-227,2-1 0,1-2 34,-2-4 0,-1-2-109,6-7 99,1-6 1,5-2-101,4-6 0,3-8 3,6-6 1,0 0-170,1-5 1,5-3 99,4-2 1,3 4-46,1 1 1,1-2 47,-1 2 0,0-1-76,1 1 1,-7 3 105,-3-3 0,-3 8-69,-2 1 191,-6 7-13,-2-3 0,-7 9 144,-4 7 0,-8 1-24,-6 12 1,-4 1 182,4 4 0,-5 1-149,5-1 1,-5 6 19,5-1 0,0 0-84,5-5 1,2 1 20,2-1 0,2-4 56,3 0 1,4-7 40,-4 2 0,8-2 131,2 2 1,11-3-198,-2 3 0,10-3-22,-1-2 0,4-5-203,2 1 1,-1-2 87,1 1 1,-1-2-163,0-7 0,1 0 48,-1 0 0,-6-2-539,-3-3 0,-3-7 33,-2-7 0,-4-2 5,-1 2 0,-6-1 585,2-4 0,-3-3 0,-2 5 0</inkml:trace>
  <inkml:trace contextRef="#ctx0" brushRef="#br0" timeOffset="69">30782 640 7851,'-6'28'0,"-2"-4"166,-7 0 1,-4 1 309,1 8 1,-6-1-260,5 6 0,-6-5 8,1 5 0,-6-7-202,1 2 0,-2-4 67,7-6 1,-1-2-518,1-7 176,4-6 1,7-3-213,4-10 1,2-9 205,7-10 1,2-9-70,3-5 0,9-5 156,9-4 1,6 1 64,4-6 0,-1 11 423,6-2 0,4 9-153,6-4 0,-7 11-195,-8-2 1,0 15 29,-5 0 0,4 3 0,-10-3 0</inkml:trace>
  <inkml:trace contextRef="#ctx0" brushRef="#br0" timeOffset="70">28720 526 7956,'7'-8'72,"0"2"16,8 6 0,10-7-21,3-2 1,12-5 261,3-5 0,1-10-322,8-9 0,-2-1-371,3 1 0,-6-1 182,-9 5 0,-8 8 242,-6 7-1101,-13 3 1041,1 8 0,-31 8 0,-4 8 0</inkml:trace>
  <inkml:trace contextRef="#ctx0" brushRef="#br0" timeOffset="71">28777 569 7956,'14'0'61,"-4"0"161,-1 0 0,-4 0-118,5 0 0,-7 6 69,1 3 1,-2 4 44,-2 1 1,0 2-85,0 3 1,0-3-287,0 3 298,0-3-145,-6-2 212,4-6-276,-4-2 1,9-14-180,6-6 0,3-2-27,11-8 1,1 1-80,4-6 0,1 1 207,-1-1 1,1 6 96,-1-1 1,1 7 18,-1-2 0,-1 3 121,-4 2 1,3 4 180,-7 1-201,0 6 418,-5-4-258,-6 14 0,-3 0 38,-10 8-118,-9 5-156,-2-4 1,-6 5-102,3-7 1,-3 5 138,-7 0 0,2 0-99,4-5 0,-3 5 101,7 0 0,-3-5-29,8-5-467,-3-5 297,15 8 0,-4-13-285,6-4 0,11-3 50,3-11 0,5-3-80,0-2 0,-3-3 474,3-1 0,-3 1 0,-2 3 0,-6-1 0,-4 6 0,-2 5 0,-2 5-80,0 5 0,0 0 40,0 8 0,-6 6 509,-4 9 0,2 3-13,-1 6 0,4 1 131,-4-1 1,5 1-189,0-1 1,-3 5-128,3 0 1,-3 1-297,3-6 0,-3 2 100,-2 3 0,-4-3-292,4 3 0,-9-7-44,-1-3 0,-4-5-182,4 1 1,-7-5 86,3-5 0,-6 2-94,-4-6 0,3 0 128,-3-5 0,4 0 321,6 0 0,2-6 0,7-4 0,0-9 0,0-5 0,6 4 0,3 1 0,3 3 0,2 2 0,7 0 215,2 0 1,10 6 180,5 3 0,6 3 145,8 2 1,6 0-216,13 0 0,1 5 26,4 0 1,-1 0-665,1-5 1,12 0 400,-3 0 1,-29-1-1,0 0-89,5-1 0,1-1 0,2 1 0,1-2 0,6-2 0,0-1 0,0 0 0,0 0 0,-1-2 0</inkml:trace>
  <inkml:trace contextRef="#ctx0" brushRef="#br0" timeOffset="72">19664 1820 8115,'-8'-15'1186,"3"8"-750,10 2 1,7 3-134,7 2 0,7 5-57,-3 0 0,3 6-212,-3-2 1,2 4 54,-6 1 0,0-4-78,-4-1 0,-6 1 19,1 4 0,-7 0 92,1 0 0,-2 0-8,-2 1 0,-6 0-7,-4 4 1,-2 4-65,-3 5 0,6-4 71,-1-1 1,7-1-11,-1 2-132,2-3 0,8-9-259,4-2 1,7-4-281,2-6 1,5-11 264,-5-3 1,4-10-541,-4 0 1,5-7 336,-5-2 1,-5 1-489,-4 8 993,-7-2 0,3-3 0,-6-7 0</inkml:trace>
  <inkml:trace contextRef="#ctx0" brushRef="#br0" timeOffset="73">19649 1706 8115,'-22'6'0,"2"2"143,5 6 0,1 2 304,0 3 0,5-1 7,-1 5 1,7 7-129,-2 8 1,4 3-68,1 2 1,0 7-22,0 7 0,6 0-12,3 5 0,10-10 12,5-5 0,5-4-203,4-5 0,3-7 39,7-12 1,-4-1 56,4-14 0,-4 0 168,9-9 1,-9-9-103,-1-10 0,-6-4-33,1-6 1,2-4 10,-2-9 1,0-5-393,-5-10 1,-1 9 208,-3-4 0,-5 3-291,-10-3 0,-2 7 67,-7 2 1,-18 6-92,-5 4 0,-18 0-260,-2 9 0,-9 1 238,0 14 1,-5 3 21,-5 11 1,2 3-148,-6 6 470,-1 7 0,0 13 0,-1-1 0,0 0 0,1 1 0</inkml:trace>
  <inkml:trace contextRef="#ctx0" brushRef="#br0" timeOffset="74">31393 8985 24575,'0'0'0</inkml:trace>
  <inkml:trace contextRef="#ctx0" brushRef="#br0" timeOffset="75">20588 1720 8053,'-14'0'1462,"-1"0"-1056,1 0 0,5 0 132,-1 0 0,7 2-89,-2 3-406,4-4 0,2 5 128,4-6 1,4-6-163,10-3 0,-3-4-111,3-1 170,3 0 0,-1-7-923,3-3 1,1 2 12,-6-1 842,0 5 0,-5-2 0,0 5 0</inkml:trace>
  <inkml:trace contextRef="#ctx0" brushRef="#br0" timeOffset="76">20659 1422 8053,'0'14'-487,"0"0"1262,0 0 0,0 1-254,0-1 1,-2 2-100,-2 2 0,0 5-172,-5 5 0,-2 2-22,-8 3 0,-2-1-276,-2 6 1,-9-2 76,4 2 1,-4 3-548,4-3 0,-1-2 312,1 2 0,1-8-246,3-1 0,4-7-68,5-8 0,6-1-1022,-1-4 1130,7 4 0,-3-13 412,6 0 0,6-7 0,4-7 0,2 0 0,3 0 0,-1 0 0,0-1 0,2 1 0,3 0 0,-3 1 0,3 4 138,-4-4 0,0 12 355,-1-4 1,-5 5 260,1 5 1,-6 4-296,6 10 1,-7 3-200,2 7 0,-4-1-3,-1 0 0,0 6-726,0-1 1,0 1 169,0 0 1,0-9-138,0 3 0,2-9 160,3 0 276,-4-3 0,12-2 0,-5 0 0</inkml:trace>
  <inkml:trace contextRef="#ctx0" brushRef="#br0" timeOffset="77">20545 2246 8042,'10'-19'0,"-1"0"0,-4-1-9,4 1 1,-4-2 188,4-2 0,-4-3-495,5 7 1,-6 0 122,6 5 192,-7 0 0,10-7 0,-5-1 0</inkml:trace>
  <inkml:trace contextRef="#ctx0" brushRef="#br0" timeOffset="78">20602 2005 8042,'-8'7'1475,"2"0"-514,6-7-503,0 0 3,6 0-55,-4 0-108,4 0-338,-6 0-564,0 0-435,6 0 552,-4 0-137,4 0 331,0-7 1,1 0-131,2-8 0,2 6-377,-6-1 48,6 1 752,-9 1 0,10-5 0,-4 5 0</inkml:trace>
  <inkml:trace contextRef="#ctx0" brushRef="#br0" timeOffset="79">20602 2104 8044,'0'-14'0,"0"0"18,0-1 0,0 6 94,0-1 1,6 1 252,4-5 1,-2 0-91,1-1 1,5 1-22,5 0 0,7 0 6,-3-1 0,6 0-241,4-4 1,-3 3 140,3-3 0,-4 8-807,-6 1 1,-2 6 135,-7-6-1185,0 7 910,-6-3 786,-8 6 0,-14-7 0,-8-1 0</inkml:trace>
  <inkml:trace contextRef="#ctx0" brushRef="#br0" timeOffset="80">20716 1862 8044,'0'15'-254,"0"4"241,0-1 0,0 8 482,0-3 1,0 6-52,0 4 0,0 3-101,0 7 1,0-7-87,0-2 0,0-4-32,0-2 1,0-6 171,0-3-185,0-9 0,1-4 83,4-6 1,3-3-30,6-7 1,2-6-638,3-12 0,3-7 272,6-3 0,1-7-776,-1-3 0,1 1 458,-1 4 0,-4 0-473,0 1 1,-7 4 915,2 0 0,3 0 0,0-5 0</inkml:trace>
  <inkml:trace contextRef="#ctx0" brushRef="#br0" timeOffset="81">21142 1507 8044,'8'0'262,"-2"0"152,-6 0 1,0 6-77,0 4 1,0 4 132,0 5 0,-1-2-356,-4 7-57,-3 0 0,-6 9-117,0 0 0,-5-1 121,0-9 1,1 4-225,9-3 0,-2-4 103,6-1-844,0-9 606,5 2 1,2-16 25,3-1 1,4-8 0,10-6 1,-3-3-56,3-6 0,2 1 101,-3 3 1,6-1 46,-5 6 0,0 2 383,-5 7 1,1-1-135,-1 6 0,0 1 449,0 4 0,-1 1-134,-4 4 0,-2 4 12,-7 10 1,-2-1-18,-3 5 0,-3 6 163,-6 4 0,-2 0-418,-3-4 1,2 4 88,-7 0 1,5 5-470,-4-5 0,5-1 195,-1-9 1,4-2-667,0-7 204,7-6 194,-4-2 0,12-17-68,0-3 0,11-8-127,8 3 1,0-5 208,-5 5 1,2 0 84,3 5 0,-3 0 306,3 0 1,-4 1-121,0 4 1,-6 1 677,0 3-412,1 3 0,-1-4 62,1 6 0,-7 2 5,2 2 0,-5 4 89,-5 7 1,2 4-192,-7-1 1,3 1-31,-3-4 0,-1-1-238,6 0 1,1 0 114,4 1-230,0-8 28,0 0 0,6-7-156,3 0 0,6-5 129,4 0 0,-4-6-32,4 2 0,-1 1 331,1-2 1,-4 7-131,4-2 0,-3 4 280,-2 1 1,-6 1-93,-3 4 1,-3 8 40,-2 6 0,-2 6 126,-3-1 1,-7 7 70,-7 3 0,-7 0-223,3-1 0,1-1-259,-2 6 1,2-6-372,-2 1 0,-3-3 230,4-2 0,2-1-562,2-3 1,-2-9 347,3-5 1,-1-7 433,4 2 0,1-4 0,0-1 0</inkml:trace>
  <inkml:trace contextRef="#ctx0" brushRef="#br0" timeOffset="82">21213 2189 8019,'18'0'286,"-4"0"-179,-3 0 0,3 0 27,0 0 1,1 5 305,-1 0-710,0 0 1,5-5-1351,0 0 1620,0 0 0,1-7 0,3-1 0</inkml:trace>
  <inkml:trace contextRef="#ctx0" brushRef="#br0" timeOffset="83">21626 1493 8019,'8'0'1196,"-2"0"1,-6 1-789,0 4 0,0 5-46,0 8 0,0 0-65,0 6 0,-6-1-107,-4 6 1,-9 4 27,-5 0 1,2 2-249,-1-2 0,4-3-323,-5 3 0,5-3-1896,-5-1 1504,13-1 0,-8-6 745,10-3 0,-4-9 0,-1-4 0</inkml:trace>
  <inkml:trace contextRef="#ctx0" brushRef="#br0" timeOffset="84">21569 1777 8019,'28'-6'0,"1"4"0,-6-6 526,1 4-229,0 2 1,-2-4 164,-3 6-119,-3 0-379,-2 6 0,-6-3-193,-4 7 0,-2-1-10,-2 5 0,0 0-268,0 1 0,-6-1 507,-4 0 0,-2-6 0,-3-2 0</inkml:trace>
  <inkml:trace contextRef="#ctx0" brushRef="#br0" timeOffset="85">21682 1791 8109,'0'14'857,"0"7"-475,7 1 0,-6 8 550,4 3 0,-3 4-69,-2 5-520,-7 1 0,6 4 304,-4 1-476,3-7 0,2 0-618,0-3 1,2-3 226,3-2 220,-4-10 0,18 4 0,-3-5 0</inkml:trace>
  <inkml:trace contextRef="#ctx0" brushRef="#br0" timeOffset="86">22010 1564 8005,'6'-22'57,"-5"1"65,6 13 1,-6 2 592,4 6-419,-3 0 1,9 11 113,-7 3 0,1 15-221,-5-1 0,0 5-15,0 0 0,-5-3-235,1 4 66,-7-4-123,3-2 1,-6 0-85,-1 1 1,3-7-1,2-3 1,-2-3-199,2-2 0,2-6 168,-1-3 0,4-5-80,-5-5 1,7-3-6,-1-6 1,4-7-85,4-2 1,4-4-146,6-2 178,7-5 368,1 4 0,8-4 0,3 11 0,-3-4 64,11 11 1,-11-5 37,4 7 0,0 6-62,-1 4 0,-4 2 191,-5 2 0,-7 0 415,2 0 1,-3 8-292,-2 6 0,-6 7 463,-3 7-386,-4 7-142,-1 1 0,0 7-10,0-1-63,-6 1-82,-2 6 0,-8 2-41,-3 6 1,3-5-102,-3 0 1,-1-8-366,1-1 1,2-4-2,7-10 0,-3-4-1136,4-11 163,-4-6 694,-1-2 652,0-6 0,-7-12 0,-1-4 0</inkml:trace>
  <inkml:trace contextRef="#ctx0" brushRef="#br0" timeOffset="87">21981 1919 8005,'5'14'228,"0"1"1,4 0 4,-4 4 1,0-1 346,-5 5 0,0 0-323,0 0 0,0 3-302,0-7-209,0-1 235,-7-3-449,6-7 235,-6-8 173,7-8 0,0-11-398,0 0 259,0-7-127,7-2 1,1-2-322,6-3 0,5 4 335,0 6 1,4-3 145,-4 8 1,5 0 187,-5 9 0,0 2-12,-5 7 704,7 0-362,-6 7-114,6 1 1,-12 7 130,1 4 1,-7-1-3,2 5 0,-4 0 186,-1 0 0,0 4-174,0-3 0,-6-2-78,-3 2 1,-4-5-165,-1 4 1,-2-5-192,-3 1 1,3-5-703,-3-5 447,10-2 210,-4-7 0,7-2-508,-4-3 359,4-3-138,6-12 0,2-9-331,2-9 1,4-7 100,6-3 616,7-5 0,1 2 0,7-6 0</inkml:trace>
  <inkml:trace contextRef="#ctx0" brushRef="#br0" timeOffset="88">22337 1720 8005,'23'-12'0,"1"2"0,-2-1 44,2 6 0,-4 1 302,-6 4 0,-1 1 261,-3 4 0,1-2-206,-7 6 1,1 1-5,-5 4 1,0 5-206,0 0 0,-1 5-156,-4-5 0,2 0 38,-7-5-114,7 0 324,-3 0-1033,-1 1 357,6-8 84,-6 6 0,9-11-297,3 2 0,3 3 329,6-3 1,0 1 137,0-5 1,2 5-2,3 0 0,-3 4 285,3-4 0,-3 6 81,-2-2-154,0 4-31,0 1 1,-6 2 520,-3 3-222,-3-3-51,-2 11 0,-8-10 234,-7 7 1,0-2-7,-9 2-157,0 2-223,-4-3 0,4 5 9,0 0 0,2-5-164,-1-5 1,2-3 65,7-6-108,0-3-43,6-6 1,1-9-327,7-10 0,2-9-57,3-15 0,3-1-337,6-4 0,2-1 302,3-3 0,-2 3-130,7 7 1,-5 1 193,4 3 0,-5 3 456,1 6 0,-4 1 0,6 0 0,1-1 0</inkml:trace>
  <inkml:trace contextRef="#ctx0" brushRef="#br0" timeOffset="89">22692 1635 8005,'8'13'336,"4"-4"0,-8 16 44,5-6 1,-6 7-154,2-3 0,-2 4-100,2 1 157,-3 1-344,4-1 0,-5-1-270,4-3 1,-3 1 18,2-6 1,0-1-843,0-9 453,-2 4 262,4-12 1,-6-1 437,0-9 0,0-10 0,0-3 0,0-7 0</inkml:trace>
  <inkml:trace contextRef="#ctx0" brushRef="#br0" timeOffset="90">22763 1848 8005,'0'-27'-630,"0"4"0,5-3 759,0 7 1,7-4 570,2 4 0,2 0-283,8 5 1,0-1-63,4 1 0,-1 1-134,-3 4 1,2-2-15,-2 6 0,1 0-50,-1 5-57,3 0-22,-11 0 1,4 0-86,-6 0 0,-4 2 56,-1 3 1,-5 7-158,0 7 0,-10 8 48,-8 2 1,-2 1-56,-8 8 1,1-7-247,-6 2 1,1 1 133,-1-6 1,2 2-333,4-11 254,2 0 110,7-11 123,0 4-47,6-10 191,2-2 1,17-8-93,3-6 1,10 0 38,-1-1 0,-1 1 91,2 0-81,0-7-25,-2 6 1,3-6-337,-6 7 128,6 0-31,-9-1 1,5 6-529,-7 0 241,-6-1 522,-2-4 0,-6 6 0,-12-5 0,-4 5 0</inkml:trace>
  <inkml:trace contextRef="#ctx0" brushRef="#br0" timeOffset="91">22976 1365 8005,'0'-8'183,"0"14"0,0 12 360,0 15 0,5 9 510,0 11-562,0 2-380,-5 2 0,0 4 130,0 1 0,-5 6-46,0-2 1,0 4-149,5 1 1,0-3-285,0-7 1,7-1-580,2-12 1,-1-12 840,1-8 0,1-9 1,4 2-1</inkml:trace>
  <inkml:trace contextRef="#ctx0" brushRef="#br0" timeOffset="92">23332 2033 7970,'14'6'1324,"-6"2"-855,-3 6 0,-4 1 247,-1-1 0,0 2-492,0 3 0,-1 1-349,-4 4 0,2 1 125,-7-6 0,1 6 0,-5-3 0</inkml:trace>
  <inkml:trace contextRef="#ctx0" brushRef="#br0" timeOffset="93">23716 1450 7906,'0'-9'0,"0"-1"0,0 5 535,0-4-158,6 6 135,-4-4-13,4 7-282,0 0-109,-4 0 0,4 2-42,-6 3 1,0 9 53,0 10 0,-6 3-197,-4 1 0,-2 5 142,-3 0 1,6 5-89,-1-5 1,7 5 135,-1-5 0,2 5-16,2-4 1,0 3 102,0-3-108,0 5 1,6-9 1,2 11 43,6-3 0,5-3-126,0-2 0,8-5-228,2-4 1,1-5-53,8-9 1,-5-4-386,5-6 1,-8-6-879,-2-4 718,1-9 814,-14-3 0,6-6 0,-7-1 0</inkml:trace>
  <inkml:trace contextRef="#ctx0" brushRef="#br0" timeOffset="94">23943 1606 7906,'0'37'-136,"0"-2"-122,0-7 1,-6 5 338,-4 0 1,-7 7 465,-2-2 1,-6 0-430,1 4 0,-1-2-176,1 7 1,-3-3-40,3-1 1,4-7-169,1-2 1,2-6-903,-2-4 1167,3-10 0,-5-1 0,7-6 0</inkml:trace>
  <inkml:trace contextRef="#ctx0" brushRef="#br0" timeOffset="95">23545 1933 7906,'14'-42'0,"2"5"0,3 4 0,2 3 231,2 2-14,4-1-110,-5 7 0,7 2 81,-1 6 0,-1 4-226,-3 1 1,2 5-360,-2 0 0,-3 2 397,-2 2 0,-4-6 0,0-2 0</inkml:trace>
  <inkml:trace contextRef="#ctx0" brushRef="#br0" timeOffset="96">24000 1606 7906,'5'15'165,"-1"-1"1,1 0 77,2 0 0,-6 1 425,4-1 0,-4 5-274,-1 0 1,0 0 112,0-5-80,0 0-241,0 0 1,-1-1-270,-4-4 93,4-2-386,-6-7-65,1 0 1,3-7 122,-7-2 0,7-4-211,-2-1 0,9 0 277,0 0 1,12-1-2,-2 1 0,5 0 118,0 0 62,3 6-71,0-5 0,4 12 231,-7-4 0,4 3 87,-4 2 1,0 0 82,-5 0 1,-4 5 27,-1 0 0,-5 6 148,0-2 0,-2-1-149,-2 2 0,0-1 25,0 5 0,-6 1-249,-4-1 1,-3 0 127,-1 0 0,-5-1-709,0-4 385,-6 4 0,8-7-1127,-7 4 466,7-4 240,-4-6 0,8-1-930,4-4 1487,3-3 0,-1-13 0,-1-1 0</inkml:trace>
  <inkml:trace contextRef="#ctx0" brushRef="#br0" timeOffset="97">24284 1407 7906,'15'15'0,"-8"-1"245,-2 0 0,2 7 402,-3 2 0,1 4-240,-5 2 0,0-1-134,0 0 1,0 1-376,0-1 104,-6-6 1,4-1 3,-3-7 23,4 0 1,1-4-190,0-1-326,0-5 0,0 0 34,0-8 0,0-6-185,0-9 0,5-3-161,-1-6 371,7-1 160,-9 1 0,11-1 380,-4 1-131,4-1 2,1 1 0,5 4 15,0 1 0,6 5 139,-1-1 0,1 3 268,-1 2 0,1 6-13,-6 4 0,5 2 315,-5 2 0,0 2 327,-5 2-479,-6 4-229,4 6 0,-9 2-419,7 3 46,-7-3-92,3 11 1,-7-5-52,-4 6 0,2-1-250,-7-3 1,1 1-1314,-5-6 1752,0 6 0,-7-9 0,-1 5 0</inkml:trace>
  <inkml:trace contextRef="#ctx0" brushRef="#br0" timeOffset="98">24341 1635 7906,'14'-14'4,"-4"6"-2,-1 3 1,1-1 272,4 1 0,2 0-127,3 5 1,-2-1-125,7-4 1,-5 3 24,5-2 1,-7 0-181,2 0 143,-3 2-207,-8-4 117,-2 12 1,-12 2-187,-4 6 1,-9 2-282,-5 3 309,-2-3 57,-9 4 1,5-1-21,-3 0 113,9 0 36,3-5 0,9 1 277,2-1-232,-2 0 1,12-6 203,0-3 0,6-4-104,8-1 0,7-6 38,2-4 1,4-2-87,2-2-27,-1-1 21,1 1 1,-3 5-32,-2-1 22,3 7 66,-11-10-5,4 12-42,-5-5 1,-9 6 108,-6 0 0,-8 6-151,-11 3 1,-3 4 2,-7 1 0,-4 5-153,0 0 182,0 6-3,5-9 1,-4 5-246,3-7-23,-2 0 80,15 0-35,-4 1 160,12-8-16,1 0 1,15-7 47,6 0 1,7-7 113,7-2 0,7-4-137,3-1 5,9 0 15,-2 0 1,4-5-367,-7 0 158,-5-6-11,-3 9 1,-5-5-271,-1 7 485,-6 0 0,-1 0 0,-7-1 0</inkml:trace>
  <inkml:trace contextRef="#ctx0" brushRef="#br0" timeOffset="99">24611 1578 7906,'0'14'0,"5"12"185,0 2 0,0 10 664,-5 0-316,0-3-285,0 6 1,-5 0 181,0 6 1,-6 0-269,2-4 1,1 4-209,-2 1 0,7-2 97,-2-8 0,-1-1-96,1-8 0,0 1-1106,5-11 621,0 0 135,-6-11-1215,5-2 1610,-6-12 0,1-8 0,-2-9 0</inkml:trace>
  <inkml:trace contextRef="#ctx0" brushRef="#br0" timeOffset="100">24526 1877 7906,'-6'22'283,"-8"0"153,-10-3 0,-3 3-200,-1 6 1,-1 1-119,1-1 0,-1 5 41,1 1 1,4-6-42,0-4-923,7-7 397,-4 4 302,14-14 0,-4-2-1274,6-10 1380,0-2 0,11-20 0,2-3 0</inkml:trace>
  <inkml:trace contextRef="#ctx0" brushRef="#br0" timeOffset="101">24469 1919 7906,'43'0'0,"-5"0"327,0 0 1,-7 0 531,2 0 0,-7 7-260,-3 2-728,-5 4 162,2 1 1,-5 0-130,-1 0 0,0 1 96,0-1 0,0 0 0,1 0 0</inkml:trace>
  <inkml:trace contextRef="#ctx0" brushRef="#br0" timeOffset="102">24981 1862 7899,'14'-4'1586,"0"-1"0,2-1-1069,3 1 1,2 2-123,2-7 0,6 5-431,-1-4 36,1-1 81,5-4 1,0 0-1934,-1 0 945,0 6 907,-11-5 0,5 5 0,-5-6 0</inkml:trace>
  <inkml:trace contextRef="#ctx0" brushRef="#br0" timeOffset="103">25493 1521 7854,'6'-8'483,"-4"-4"75,10 10 163,-4-4 0,5 12-291,-4 4 1,-2 4-170,-7 5 0,-2 1-98,-3 4 0,-4 4 0,-10 1 0,2-1-1,-7 5 1,-5 4-208,-4 1 0,-1 1-334,0-1 0,4 2-84,-3-7 1,3 0-614,2-5 1,1-6 1075,3-3 0,4-3 0,5-2 0</inkml:trace>
  <inkml:trace contextRef="#ctx0" brushRef="#br0" timeOffset="104">25507 1777 7854,'36'-14'0,"-2"0"0,0 4 347,0 1 0,-6 6-130,-4-2 0,-7 3-350,2 2-383,-10 0-198,-2 0 1,-15 5 713,-6 0 0,-7 6 0,-7-3 0</inkml:trace>
  <inkml:trace contextRef="#ctx0" brushRef="#br0" timeOffset="105">25493 1791 7854,'9'0'268,"1"0"131,-7 7 1,8 2 149,-6 10 0,4-2-64,-4 7 0,0 6-76,-5 8 1,0 0-266,0 5 1,-2-6-76,-3 6 0,4-2-131,-4-8 0,4 4-284,1-9 1,0 2-77,0-11 0,0-5-1425,0-4 1102,6-7 1,0-5 744,4-12 0,2-13 0,-4-9 0</inkml:trace>
  <inkml:trace contextRef="#ctx0" brushRef="#br0" timeOffset="106">25948 1479 7854,'20'-8'0,"-9"1"263,4 7 0,-9 0 448,3 0 1,-5 13-366,0 6 0,-4 1-158,-4 4 1,-4 0-7,-7 4 1,0 5-139,-4 1 1,-3 3-165,-7-3 0,5-1-88,1-5 0,5-4-169,-1 0 0,8-12-238,2 3-492,6-4 806,-4-4 1,14-7 135,2-9 0,4-4 19,1-1 1,2 0 11,3 0 0,1-1 229,4 1 1,1 2 32,-6 2 0,2-1 198,-2 6-230,-3 1 405,4 4-17,-6 0 1,-1 6-106,-4 3 0,-2 6 70,-7 4 0,0 3-33,0 6 1,0-4-50,0 0 1,0-1-226,0 6 1,-2 4-131,-3 0 1,4 0-202,-4-4 0,4-3-192,1-2 0,0 1-506,0-6 0,-2-1 389,-3-9 1,4-1-622,-4-3 1119,3-4 0,-4-1 0,-2-7 0</inkml:trace>
  <inkml:trace contextRef="#ctx0" brushRef="#br0" timeOffset="107">26133 1678 7854,'14'-13'319,"0"3"0,0-2 92,1 2 0,0-4 175,4-5 1,8 2-309,6-7 0,2 5-272,-2-5 0,4 2 138,5-1 1,-1-3-79,-3 7 0,-3 0-120,-7 5 1,-1 5 113,-3-1 1,-4 7-169,-5-2 1,-3 5 46,-2 5 0,-4 8 33,-6 6 0,0 6 109,0-1 1,0 9 115,0 5 0,-1 3-86,-4 1 1,3 6 169,-2-1 1,0 7-222,0-2 0,2 10-196,-3 4 1,4-1-225,1 1 0,-5-6 60,0 2 1,0-10-96,5-5 1,-4-9 147,-1-5 0,-4-4 67,4-6 1,-6-4 22,1-9 0,-2 1-41,-3-6 0,-4-1-454,0-4 745,-6-6-311,9-2 0,-12-12-834,0-4 1052,-1-3 0,-12-1 0,5-1 0</inkml:trace>
  <inkml:trace contextRef="#ctx0" brushRef="#br0" timeOffset="108">26190 1919 7854,'23'-22'0,"1"3"0,-5 2 172,5-2 1,-1-3 4,6-7 0,1 2-69,3 4 0,-5-4 70,1 3 1,-2 4-151,-8 1 1,0 4-77,-5 6 0,-5-2-731,1 6 158,-7 0 1,-3 7 157,-10 3 463,-2 3 0,-15 6 0,-3 0 0</inkml:trace>
  <inkml:trace contextRef="#ctx0" brushRef="#br0" timeOffset="109">26261 1877 7854,'-5'14'118,"0"0"1,0 0 93,5 0 0,0 1 221,0-1 1,0-5-105,0 1 0,0-1-65,0 6 0,0-6 87,0 0-308,0 1 172,0 4-262,0-6-956,0-2 776,7-18 1,1 2-388,6-9 1,0 4 232,0 0 0,2-4 86,3 0 0,-2 0 88,7 5 1,0 2 239,4 2 1,1-1 141,-1 6 0,-4 1-141,-1 4 0,-5 0 1182,1 0-880,-3 0 0,-8 1 183,-4 4 0,-4 3-112,-4 6 0,-6 0-5,-9 0 1,-5 5-411,-9 0 0,3 0-522,-3-4 0,3-1 530,2 0 0,-1 0 0,1 0 0</inkml:trace>
  <inkml:trace contextRef="#ctx0" brushRef="#br0" timeOffset="110">26986 1564 8026,'0'-14'305,"0"-1"656,0 1-330,0 6-378,0 2 1,-5 19-32,0 6 1,-11 11-1,2 3 1,-3 5-247,3-5 1,1 5 96,4-5 1,-3 0-169,8-5-52,-1-5 1,11-4-120,4-10 1,4-3 71,5-6 0,0-8-66,9-6 0,-1-6 24,11-9 0,-5 6 48,5-1 1,-6 5-154,1-5 1,-3 5 20,-2-4 0,-4 5 118,0-1 0,-5 3-16,4 2 0,-5-2-27,1-3 1,-8 7 138,-2-7 1,-4 6 113,5-6 2,-7 4 1,5 0-130,-4 1 971,-2 6-566,4 2 1,-10 7 49,-1 4 0,-6 9-119,1 10 1,2 5-70,-1 4 0,-1-3-155,-4 3 1,5-5-217,-1-4 0,7 1-79,-2-6 0,2-1-33,-2-9 335,4 4 0,-12-12 0,5 6 0</inkml:trace>
  <inkml:trace contextRef="#ctx0" brushRef="#br0" timeOffset="111">27256 1407 8020,'0'15'179,"0"10"81,0 3 1,0 10-129,0 0 0,-2 3-117,-2 2 0,-3 0 105,-2-1 0,-2 1-75,6-1 1,-6-4-614,1 0 1,3-6 292,-3 1 1,2-8-549,-1-1 823,-4-7 0,5 4 0,-6-7 0</inkml:trace>
  <inkml:trace contextRef="#ctx0" brushRef="#br0" timeOffset="112">26957 1862 8271,'0'21'651,"5"-4"-648,0 7 0,-1 0-96,-4 4 1,0 1 322,0-1 1,-1 2 435,-4 3 0,4-8-566,-4 4 1,3-10 2,2 0 0,2-10-393,3-4 0,4-3-60,10-2 0,-2-13-227,7-6 1,0-8 241,4-6 1,-1 3-45,-3-3 1,1-2 40,-6 2 0,5 4 338,-5 6 0,0 5-531,-5-1 531,0 4 0,-4 7 417,-1 3-108,-6 3 0,4 4 345,-7 3 1,0 3-292,0 6 0,0 5 101,0 0 0,0 6-36,0-1 1,-5 3 115,0 1 0,0-1-583,5-4 1,0 3 80,0-7-1087,0 0 1,2-7 1044,3-2 0,-4-4 0,6-6 0</inkml:trace>
  <inkml:trace contextRef="#ctx0" brushRef="#br0" timeOffset="113">27668 1621 7826,'14'0'-747,"1"0"615,-1 0 0,5-5 414,0 0 1,4-1-361,-4 1 1,0 4-678,-4-4 323,-1 3 432,-6 2 0,-2 2 0,-6 3 0,-11 7 0,-3 7 0,-15 11 0,1-1 0,-5 4 0,0 0 0,1-1 0,-6 5 0,6-5 89,-1 1 0,8-8 246,1-1 0,8-6 397,2 1-130,6-10 0,11-3-388,7-6 0,6-3-4,12-6 1,7-2-155,3-13 1,-2 0-230,2-4 1,-6 4-252,1 0 0,-9 2 14,-5-1 1,-4 2-840,0 7 1249,-8 0 0,6-1 0,-5 1 0</inkml:trace>
  <inkml:trace contextRef="#ctx0" brushRef="#br0" timeOffset="114">27768 1720 7858,'0'14'32,"-5"2"144,0 3 0,0 3 76,5 7 0,-4 1 0,-1 3 1,-4 3-36,4 7 1,-5-5 7,6 0 1,-3-7-223,3 2 1,2-4-82,-3-5 1,4-4-75,1-6 0,1-6-6,4-3 0,1-5-244,4-5 0,2-4-21,-2-10 0,2-8-823,3-6 1246,-1-7 0,6-2 0,3-9 0</inkml:trace>
  <inkml:trace contextRef="#ctx0" brushRef="#br0" timeOffset="115">27910 1592 7858,'8'0'571,"3"11"-304,-6 4 1,-1 8 56,-4 1 0,-1 3-194,-4 1 1,2 1-124,-7-1 1,6-1 89,-6-3 0,5 2-104,-4-2 1,6-3 198,-2-2-266,3-10-737,2-3 597,7-18 1,1-6-371,6-15 1,6 2 153,4-7 1,1 1-14,-1 0 1,6 2 442,-6 6 0,11-2 0,-7 2 0,4-1 0,-4 11 0,-4 2 0,-1 7 0,-5 4 349,1 6 0,-10 8-138,-4 6 1,-5 7 512,-5 7 0,-3 7-270,-6 3 0,-5 1-61,0-1 0,0 2-322,5-7 0,-5 0-246,0-4 1,2-3 83,7-2 1,-2 0-216,2-10 0,2 2-1457,-1-11 1763,6-1 0,-10-16 0,5-4 0</inkml:trace>
  <inkml:trace contextRef="#ctx0" brushRef="#br0" timeOffset="116">28052 1692 7858,'0'20'0,"0"4"0,-6 4 345,-4 6 1,-2-3 7,-3 7 0,1 0-86,0 5 1,0-1-89,0 1 0,4-5 0,1 0 0,4-11-147,-5 1 1,7-9-112,-2 0-1575,4-10 1347,1-2 0,5-20-506,-1-6 0,6-8 488,-5-6 0,4 2 325,-4-7 0,1 11 0,-1-2 0,-2 12 0,6 3-22,-5 0 0,7 14-44,-7 0 0,1 12 998,-5 12 1,2 7-391,2 3 1,-2 4 453,3-5 0,3 0-401,1-5 1,-1-6-161,2-3 0,4-4-150,5-6 1,4-3 28,-4-6 1,7-1-181,-3-4 0,4-9-185,2-10 1,-2-4-837,-4-5 1,2-2 522,-6-3 0,0 2-2249,-4 2 2613,-1 4 0,6-11 0,2 5 0</inkml:trace>
  <inkml:trace contextRef="#ctx0" brushRef="#br0" timeOffset="117">28294 1763 7817,'-8'0'0,"2"-2"8,6-2 69,0 2 1,1-6 97,4 3-332,3 4 0,6-7 607,0 3-76,0 4-80,1-6 1,-7 9-133,-4 3 1,-2 2-144,-2 8 0,0 4-20,0 0 0,-2 4-83,-2-4 1,-3 5-43,-2-5-174,2 0 1,6-7-470,-4-2 521,4-4 0,-4-7-17,10-4 1,-2-5-19,6-9 1,1 4 33,4-4 0,2-3 249,3-2 0,-4 2 0,4-2 0,-3 0 0,-2 2 0,1 2 0</inkml:trace>
  <inkml:trace contextRef="#ctx0" brushRef="#br0" timeOffset="118">28535 1365 7823,'0'14'153,"0"0"0,0 0 57,0 1 1,0 4-110,0 0 1,0 6 65,0-1 1,-1 2 9,-4 3 0,2-1-12,-7 1 0,6-1 23,-6 1 1,6-1-233,-6 0 1,5-1 83,-4-3 0,6-4-173,-2-5 6,3-1-255,2-6 0,2-3 104,3-10 0,-2-3-17,6-6-1,-1-5 81,2 0 0,2-6 54,-2 1 0,4-5-1,5-4 0,2 3 6,2-3 0,4 3-26,-3 2 1,3 1 78,1 3 0,-1 4 182,-3 5 0,-4 7 60,-6 4 0,-6 4 106,-3 4 0,-3 6-115,-2 9 0,-7 5 59,-2 9 0,-10-2-142,-5 7 1,2-6 35,-2 1 1,7 2-410,-2-2 1,-2 0 53,2-5 272,1 1 0,-3-7 0,-1-1 0</inkml:trace>
  <inkml:trace contextRef="#ctx0" brushRef="#br0" timeOffset="119">28564 1749 7833,'13'1'141,"-4"4"0,-3 3 291,-6 6 0,0 7-210,0 2 0,0-1-18,0 2 1,-6 0-71,-3 4 1,-4 1-99,-1-1 0,-1 1-546,1-1 0,0-1 315,0-4 1,1-2-1446,4-7 1640,-4-6 0,5-2 0,-6-6 0</inkml:trace>
  <inkml:trace contextRef="#ctx0" brushRef="#br0" timeOffset="120">28507 1976 7833,'21'0'0,"-4"5"184,7 0 0,-1 6-33,6-2 0,1 4-31,3 1 0,3 0-117,7 0 0,0-6-294,-1-3 291,1-3 0,0 4 0,-1 2 0</inkml:trace>
  <inkml:trace contextRef="#ctx0" brushRef="#br0" timeOffset="121">29076 1393 7899,'0'14'141,"6"1"74,4-1 0,2-2-132,2-2 0,2 1 20,3-6 1,3 0-417,7-5 1,-1-2 108,1-3 0,4-7-33,0-7 1,-6 0 46,-8 4 1,-3 1 20,-2 0 34,-6 0 37,-2 6 1,-12 2 132,-4 6 1,-9 6-104,-5 3 1,-7 10 214,-2 5 1,-5 4-26,5 6 1,-5 0 9,5 4 0,-1-3-10,6-7 0,1-1 59,3-3 1,1-3-67,8-7-28,-2-6 60,16-2 1,5-8-72,10-2 1,10-4-12,0-6 0,7-5-6,3 0 0,5-5-69,-1 5 0,5-5-21,4 5 0,-3-6-148,4 1 0,-10 4-13,-5 1 0,-5 5-618,-4 4 39,-4-2 771,-12 4 0,-8 0 0,-8 1 0</inkml:trace>
  <inkml:trace contextRef="#ctx0" brushRef="#br0" timeOffset="122">29232 1294 7899,'6'20'-422,"-4"2"376,3 7 1,-4 6 177,-1 2 1,0 5 58,0 0 0,-4 4 235,-1-3 1,-5 1-293,6-11 0,-6 5-238,5-5 1,-1-4 37,1-6 0,4-5-419,-4 1-83,3-10 311,2-3-176,7-18 1,-4-4 171,6-13 0,-5 1 261,0 0 0,4-1 0,0 1 0</inkml:trace>
  <inkml:trace contextRef="#ctx0" brushRef="#br0" timeOffset="123">29204 1564 7899,'-15'14'0,"1"5"-518,0 0 1,-5 6 370,0-1 0,-1 1 257,1-1 0,8 1 12,-4-6 0,6 0 360,-1-5-88,4 0-271,6 1 1,2-7-73,2-4 0,4-2 69,7-2 1,3 0-169,1 0 1,5-2-43,-5-2 0,6-4-155,-1-7 0,3-3 4,1-1 1,1-2-99,-1 2 0,1 3 136,-1-3 1,-6 5-55,-3 5 299,-9 2 1,-4 9 37,-6 3 0,-6 9 170,-4 10 1,-9 2-100,-5 3 1,-2 1 96,-3 3 0,1-3-89,-1 3 1,2-1-18,4 1 0,-2-3-89,6 3 0,0-8 56,4-1 1,6-8-188,-1-2 0,7-4-2,-1-6 0,2-4-108,2 0 0,0-6 68,0-8 0,6-2-114,4-3 0,2 3 172,3-3 1,0 2 28,4-2 0,3 5 75,7 0 0,-5 1-111,-1 8 0,1 0 281,4 5 0,-5 0-59,-4 0 0,-5 7 160,-5 2 1,-2 5 38,-7 5 0,-4-1 8,-5 5 1,-1-5-75,-9 1 1,-1 1 26,1-1 1,-5 0-238,5-5 1,-4-4 90,4-1 1,0-5-375,4 0 1,1-2 19,0-2 1,5 0-115,-1 0 0,7-6-4,-2-4 1,4-3-178,1-1 0,6-8 94,3-6 0,10-2-41,5-8 0,3 0 429,1-5 0,7-6 0,1-1 0</inkml:trace>
  <inkml:trace contextRef="#ctx0" brushRef="#br0" timeOffset="124">29573 1507 7899,'41'-41'-41,"-3"3"0,-8 5-43,-6 9 1,-11 10 401,1 9-33,-9 4 0,1 8 15,-6 8 1,-8 7-129,-6 11 1,-2-1-271,-8 5 1,1-3 102,-6 4 0,-1-7-141,-3 2 1,8-3 24,-4-1 0,6-7 10,-1-3 1,3-5 119,7-4-89,6-4-162,2-6 1,12-6 31,4-4 1,4-3-186,5-1 0,-2 2 111,7 2 0,-5-1 421,5 6 1,-5 1 61,4 4 1,-4 0 41,5 0 0,-11 1-95,1 4 0,-9 7 79,-1 7 0,-2 7 26,-2-3 1,0 4-26,0 2 1,-6-6-261,-4 1 0,-7 0 108,-2 4 1,-2-4-635,2 0 1,2-9 127,-7 0 0,5-3 422,-4-7 0,5 0 0,-2-5 0</inkml:trace>
  <inkml:trace contextRef="#ctx0" brushRef="#br0" timeOffset="125">29531 1777 7899,'20'0'31,"-2"0"-16,5 0 1,-5 0-16,1 0 0,1 11 0,-1 3 0,0 4-198,-5-4 0,-4 0 104,-1 0 0,1 1 94,4-1 0,0-6 0,0-2 0</inkml:trace>
  <inkml:trace contextRef="#ctx0" brushRef="#br0" timeOffset="126">29971 1393 7899,'0'14'0,"0"2"-154,0 3 1,-11 2 94,-3 2 0,-8 9 235,3-4 1,-6 4-93,1-4 0,2-4-39,-2 0 0,7-7 36,-2 2 0,8-9 248,1-6-369,7-2-98,-3-2 0,8-8-107,2-6 1,9 0 98,6-5 1,6-2 75,-1 2 1,3 0 5,1 5 0,5 1 153,0 4 0,2-2-61,-2 6 0,-4 0 231,-1 5 1,-1 5-79,-8 0 1,-6 7 116,-9 3 1,-2 1 211,-2 7 0,-8 1-176,-6 4 0,-7 1-26,-7-1 1,-2 1-76,-3-1 0,-4 0-385,-5 1 1,1-1-82,3 1 1,3-6-138,7 1 0,4-8 66,0-2 1,7-1-867,-2-8-142,3-1 849,8-4 0,2-6 305,6-3 1,6-4 157,4-1 0,4-5 21,5 0 1,3 0 9,6 5 1,6-5 26,-1 0 0,8-5 51,1 5 0,1-2 146,5 3 1,-4 2 59,-2-3 0,-7 3-106,-6 2 1,-3 6-86,-7 3 1,-4 4 106,-6 1-114,-6 0 0,-3 11-33,-9 3 1,-5 8-25,-5-3 1,-4 6-24,-5-1 1,-2 7-99,-3 3 0,1-1 67,-6-5 1,7-1 36,-2-3 1,4 1-58,5-6 0,4-2-128,6-7-95,-1-4 0,8-7 115,2-4 1,3-3-76,2-6 1,8 3 172,6-4 1,2 4 88,8-8 0,0 8-62,4 2 0,0-1-59,1-4 1,-1 5 120,1-1 0,-1 7-17,1-2 0,-6-1 148,1 1 0,-7 1 65,2 4 1,-8 0-143,-1 0 0,-7 6 7,2 3 0,-10 6 150,-4 4 1,-10-2-215,-5 7 1,-5 1 57,-4 8 1,-3 2-269,-7 3 0,1-2-143,-1-3 0,2-4-160,3-1 0,3 1 99,7-6 352,6-2 0,-5-1 0,5-6 0</inkml:trace>
  <inkml:trace contextRef="#ctx0" brushRef="#br0" timeOffset="127">29801 2104 7873,'35'-5'72,"2"1"1,5-1 109,0 5 0,2 5-347,4-1 165,-4 7 0,11-3 0,-4 6 0</inkml:trace>
  <inkml:trace contextRef="#ctx0" brushRef="#br0" timeOffset="128">30483 1805 8110,'8'0'0,"5"0"241,-4 0 1,-1 2-4,2 3 0,-7 3 72,2 6 0,-4 6-124,-1 4 1,0 1-103,0-1 0,0 3-14,0-3 0,-6-4-306,-4-1 0,4-3-371,1-2 0,-3-6 361,-1-3 0,1-4 246,-1-1 0,-1-12 0,-4-4 0</inkml:trace>
  <inkml:trace contextRef="#ctx0" brushRef="#br0" timeOffset="129">30739 1507 8110,'8'0'-40,"-2"6"9,-6 4 0,0 4 39,0 5 0,-1 3-17,-4 6 1,-3 6 56,-6-1 1,0 3-49,0-7 0,4 5-74,1-10 1,5 4 67,0-9 1,2 0-807,2-4 431,0-1 1,0-8 380,0-6 0,0-6 0,0-8 0</inkml:trace>
  <inkml:trace contextRef="#ctx0" brushRef="#br0" timeOffset="130">30753 1621 8110,'16'-37'-17,"3"4"1,-1 3 29,5 2 0,-5-1 193,1 1 0,-2 6 164,2 3 0,-5 3 410,0 2-305,1 6-366,-8 2 0,1 12 95,-3 3 1,-3 17-260,-2 7 1,-2 6-106,-3 4 1,-3 1-159,-6 4 1,0-3-16,0 7 0,1-7-302,4-3 0,-4-5 230,4-9 0,-2-1-707,1-3 1112,-3-10 0,6-8 0,-8-6 0,1 0 0</inkml:trace>
  <inkml:trace contextRef="#ctx0" brushRef="#br0" timeOffset="131">30796 1692 8110,'0'14'-519,"0"2"363,0 3 1,0 3 865,0 6 1,-6 2-327,-4 3 1,-2-3-385,-3 4 1,0 0 77,-4 0 0,3-1-153,-3-5 1,-2-1 117,2-3 1,2-4-76,8-6-606,-4-6 1,10-1 637,-7-7 0,7-7 0,-3-1 0</inkml:trace>
  <inkml:trace contextRef="#ctx0" brushRef="#br0" timeOffset="132">30825 1877 8110,'14'0'-273,"0"0"227,0 0 1,-1 1 984,-4 4 0,2-2 66,-6 7-836,0-7 0,-4 8-291,4-7-836,-3 1 713,4-5 0,-6-1-352,0-4-253,0-3 1,0-11 849,0 0 0,6-6 0,2 3 0</inkml:trace>
  <inkml:trace contextRef="#ctx0" brushRef="#br0" timeOffset="133">31066 1493 8110,'14'-8'0,"1"3"0,-1 4 313,0 1-98,0 0-321,1 0 1,-8 6 156,-2 3 1,-3 4-101,-2 1 0,-5 0 6,0 1-132,-6-1 0,8-2-384,-6-2 251,5-4-41,-2-6 1,6-8 80,0-6 1,2-2 267,2-7 0,0-6 0,5-4 0,-4 0 0,4 4 0,1 1 0,4 0 0,-5 5 0,1 4 126,-1 4-14,6 7 291,-1 1 0,-6 20-42,-4 6 1,-2 8 75,-2 6 0,0 3-82,0 7 1,0 0 81,0-1 0,0 3-58,0 2 1,0-3-100,0 4 0,-5 1-190,1-2 0,-6 5 93,5-5 1,-6 6-212,2-6 1,1-1 29,-2-8 1,1-4 130,-5-5 0,0-2-39,-1-4 0,1-2 157,0-7-309,0-6 1,-1-2 101,1-6 0,0-1-599,0-4 0,4-9 266,1-10 1,6-4-613,-2-5 1,3-4 228,2-5 0,0 1-537,0 3 1209,7-3 0,1 11 0,6-5 0</inkml:trace>
  <inkml:trace contextRef="#ctx0" brushRef="#br0" timeOffset="134">31507 1294 8102,'-8'6'-96,"3"-4"58,10 2 0,3-7 180,6-2 1,7-6 218,2 2 1,6-4-337,4-1 0,3 0 31,7 0 1,-2-1-182,-3 1 0,1 2 117,-5 2 1,-3 4-423,-7 6 430,-4 0 0,-12 0 0,-1 0 0</inkml:trace>
  <inkml:trace contextRef="#ctx0" brushRef="#br0" timeOffset="135">31777 1436 8114,'0'-10'-645,"0"1"390,0 6 686,0-4-351,-6 7 1,3 8-34,-7 7 0,5 0 236,-4 9 1,-1 4-82,-4 6 1,-2 0-13,-3 0 1,-1-3-40,-4 7 1,-3-5 19,4 5 0,-4-5-123,-2 5 1,1-6-106,0 1 0,-1-5 47,1-4 1,6-3-255,3-7 0,3-1-86,2-4 1,4-3 100,1-6 1,5-1-926,0-4 1174,8-9 0,11-8 0,7-7 0</inkml:trace>
  <inkml:trace contextRef="#ctx0" brushRef="#br0" timeOffset="136">31749 1678 8111,'22'12'0,"-8"-1"106,-9 13 0,-4 1 96,-1 8 1,0-1-205,0 6 1,-1-5-230,-4 5 0,-1-2 99,-4 2 1,-2-3-141,2-7 0,-1-1 78,2-3 113,-4-4-176,5-12 0,-1-3-77,-1-10 334,7-9 0,-10-14 0,5-9 0</inkml:trace>
  <inkml:trace contextRef="#ctx0" brushRef="#br0" timeOffset="137">31763 1692 8111,'14'0'-206,"-4"6"17,-1 4 0,-4 4 181,4 5 0,-4-3 190,4 2 1,-1-2-240,2-2 1,3-1-53,-4-3 1,4-4-277,1-6 0,-5 0 103,1 0 0,-2-2 282,1-2 0,4-4 0,-5-7 0</inkml:trace>
  <inkml:trace contextRef="#ctx0" brushRef="#br0" timeOffset="138">32005 1436 8524,'14'0'412,"0"0"0,0 0-489,0 0 0,7-11-47,3-3 1,4-4 865,5 4 0,4-7-243,5-2 1,1 1-467,0-2 0,-1 7 94,1-2 0,-7 8-602,-3 1 1,-9 7 75,-5-2 1,-5 5-116,-4 5 1,-6 4 184,-8 10 329,-17 3 0,-9 13 0,-12 2 0</inkml:trace>
  <inkml:trace contextRef="#ctx0" brushRef="#br0" timeOffset="139">32147 1592 8130,'-8'-9'-279,"3"-1"274,4 7 271,1-3 0,0 7-106,0 4 0,0 3-85,0 6 0,0 5-42,0 0 0,0 5 3,0-5 1,0 0 108,0-5-75,0 0 1,1-6-205,4-3 1,-2-4 58,6-1 0,1-3-230,4-6 1,0-2 45,1-13 0,4 2-80,0-2 0,4-3 218,-4 4 0,6-4-28,-1-2 1,5 3 120,4 2 1,-5 5 212,1 9 0,-7-1 197,-8 7 0,-1 0-166,-4 9 1,-3 9 279,-6 10 1,-6 3-150,-3 1 1,-9-1-20,-1-3 0,0 3-143,5-4 0,-5-2-109,0-2 0,-1-3-27,1-2 1,3-1-454,-3-4-155,3-3 1,2-7 252,0-4 0,4-3-155,1-6 1,6-2 135,-2-3 1,3-3 20,2-6 1,2-7 61,3-3 0,2-3 242,8-2 0,-1 7 0,0 3 0,-4 9 0,-1 5 0,-4 10 117,4 4 1,-6 11 3,2 8 1,-8 15 125,-2 14 0,-6 1 33,2 8 0,-2 0 144,1 5 0,-2-2-161,2-3 1,2 2-59,-1-7 0,6 2-108,-2-1 0,-1-9-196,1 4 0,-5-12-190,6-2 1,-3-4 156,3-11 1,0 2-179,-5-11 0,4 0 15,-4-5 0,4-11-116,-5-4 0,7-8 212,-1-1 0,-3-1 88,2 1 0,1-3 73,4 4 1,1 2 201,4 2 0,-2-2 238,7 3 0,-1-1-195,5 4 0,2 1 69,3 0 1,-1 4-6,5 1 0,3 4 87,7-4 0,-5 6-146,1-2 1,-3 3-77,-7 2 1,0 0 19,-4 0 1,-8 7-26,-2 2 1,-3 5 161,-2 5 0,-2 2-153,-3 2 1,-1 4 57,-3-3 1,-4 1-104,4-1 0,2-2-131,2-3 0,4-8-28,1 3 0,3-9-336,7 0 0,-1-5-296,10-5 1,3-9 362,2-10 0,1-3-388,-1-1 0,3-7 213,-4-3 0,-1 2 508,2-2 0,-7 0 0,4-5 0</inkml:trace>
  <inkml:trace contextRef="#ctx0" brushRef="#br0" timeOffset="140">32801 1351 8047,'8'6'1169,"4"-5"-768,-2 4 1,7-3-154,2-2 0,8-2-55,1-3 0,9-2-164,10-8 0,-3 1 14,4 0 1,-10 4-221,-5 1 0,-5 4-250,-4-4 1,-3 6 292,-7-2 1,-6 5-795,-4 5 1,-15 2 927,-8 8 0,-12 5 0,-6 2 0</inkml:trace>
  <inkml:trace contextRef="#ctx0" brushRef="#br0" timeOffset="141">32843 1479 8047,'-12'9'-157,"2"0"1,4-4 277,6 5 0,0-1 379,0 5 1,0 5-353,0 0 1,0 2-293,0-2 0,0-2 147,0 7 0,2-7-47,2 2 1,-2-3-95,3-2 0,-4-4-13,-1-1-120,7-6 0,-4 4-79,6-7 1,-4 0-105,4 0 1,-5-7 218,0-2 1,3-5 234,-3-5 0,6 1 0,-5-5 0,6 4 0,-2-5 0,-1 5-4,1-5 1,6 1 3,4-6 0,8 5 365,1 1 1,2 4 66,8-5 1,-2 7 197,2-2 1,-3 3-254,-7 2 0,-4 6 497,0 3-714,-7 4 1,2 2-111,-9 4 0,-4 3-238,-6 6 1,0 2 124,0 3 0,-6-2-359,-4 7 1,-3-5 68,-1 4 1,0-4-78,0 5 1,0-7 90,-1 2 1,1-7 4,0-3 0,-2-6 108,-3 2 0,3-4 77,-3-1 1,-1 0 148,1 0 0,-2-6 0,2-3 0,4-2 0,-4 1 0,8-3 0,1 4 0,2 1 46,-1-1 0,1 5 15,3 0 79,3 2 0,-9 8 10,7 4 1,-3 4 216,3 5 0,2-1-113,-3 5 0,4-4 133,1 5 253,0-7-519,6 4-517,2-7 346,6-6 0,0-8-115,1-10 1,-6-2-105,1-2 1,-3-1-205,3 1 1,1-2 205,-6-3 0,6 2 267,-2-7 0,-1 2 0,2-2 0,-6-1-31,6 6 1,-2-4 5,1 4 1,2 0 61,-6 4 1,1 8 481,-1 2-194,-3 3 1,4 4 183,-6 3 1,0 2-218,0 8 1,0 4-89,0 0 0,-6 4-270,-4-4 0,2 0 32,-1-5 0,1 5-9,-2 0 1,-1 0 32,7-5 0,-7 1-144,1-1 1,2 0 24,-1 0 0,4 5-14,-4 0 1,5 0-316,0-5 1,2 1 457,2-1 0,6 0 0,2 0 0</inkml:trace>
  <inkml:trace contextRef="#ctx0" brushRef="#br0" timeOffset="142">32872 1820 7411,'-8'-2'121,"3"-3"1,5 4 230,5-4 0,3-1-140,6 1 0,7-6 96,2 1 1,10-2 6,5-2 1,3-1-108,2 1 1,0 0-283,-1 0 0,-5 0 104,-4-1 1,-9 6-720,-5-1-98,-4 7 126,-7-3 1,-3 6 233,-10 0 1,-4 6-335,-10 4 761,3 2 0,-17 3 0,3-1 0</inkml:trace>
  <inkml:trace contextRef="#ctx0" brushRef="#br0" timeOffset="143">33170 1706 7935,'-22'14'-1336,"2"0"1002,6 1 0,-1-6 679,1 1 1,5-6 307,-1 6-307,7-7-120,-3 10-124,6-12 0,1 5 163,4-6-159,-3 7 0,9-4 33,-7 6 13,1 1 1,-10 9-158,1 0 0,-7 6 113,1-1 0,-3 7 131,-1 3 1,5 3-79,-1-3 0,7 4 113,-2-5 1,4-2-364,1-7 1,8-3 76,6-7 1,5-6 23,5-4 1,2-2 64,-2-2 0,-2 0-442,2 0 1,-7-6-50,2-4 1,-3-2-220,-2-3 1,-4-4 204,-1 0 1,-6-4 427,2 4 0,-3-7 0,-2 4 0</inkml:trace>
  <inkml:trace contextRef="#ctx0" brushRef="#br0" timeOffset="144">33227 1834 7935,'0'16'165,"0"3"1,-1-2-111,-4 7 0,3-1 182,-2 6 0,-4-1-148,-2 1 1,-2-1-75,-3 1 1,1-1 58,0 0 0,-5-1 0,0-3 0,-5 1-91,5-6 1,-4 0-116,4-5 0,-5-1-161,5-3 0,-5-3 123,5-2 0,-4-3-376,4 2 0,0-4 215,5-4 1,-1-6 150,1-9 1,6 2 180,4-7 1,2 1 240,2-6 1,6 1-85,4-1 0,10 1 294,9-1 0,6 3-223,7 2 1,13-3 114,7 3-718,6-3 1,3-1-1,0 0 1</inkml:trace>
  <inkml:trace contextRef="#ctx0" brushRef="#br0" timeOffset="145">26389 3213 8141,'-15'0'57,"1"0"1050,6 0-555,2 0-333,6 0 1,6 0 132,4 0-111,9 0-61,-4 6 1,8-3-245,-4 7 75,-4-7-76,-5 3 34</inkml:trace>
  <inkml:trace contextRef="#ctx0" brushRef="#br0" timeOffset="146">26473 3247 11070,'1'1'-3,"12"7"-151,-4 6 0</inkml:trace>
  <inkml:trace contextRef="#ctx0" brushRef="#br0" timeOffset="147">3327 2033 10275,'-23'-28'-1013,"-1"-1"1,0 2 1476,-4 4 1,-7-3 60,-3 7 0,-3 0-416,-2 5 1,1 1 123,-1 4 1,-11 4-314,-2 10 1,-12-2-90,-3 7 1,-1-1 217,-3 5 1,13-1 221,5-4 0,15 6 19,-1-1 1,8 3-258,-3 12 1,7 5 140,-3 19 0,6 0 68,4 14 1,4 7-447,12-32 1,2 1 0,-1 4-1,1 1 231,1 6 1,0 1-1,2-1 1,2 1 14,2 4 1,2 0 0,3-1-1,3 0-152,2-1 0,1-1 0,2 4 0,1-1-74,1 1 0,1-2 1,-2-3-1,2-2 66,1-3 1,1-1 0,-2-6 0,0-2 35,1 0 1,2-1 0,1-5 0,3-2-121,3-2 0,3-1 0,3-3 0,2-2 145,3 0 1,0-2-1,0-4 1,0 0-54,33 14 1,0-14 407,0-5 1,0-9 95,0-1 0,5-10 74,0-8 1,0-8-88,-5-11 0,-6-5 114,-4-10 0,-7-9-352,-28 25 1,0-2-1,0-3 1,0-2-204,2 0 1,1-2-1,2-6 1,0-1-26,0-1 0,-1-2 0,-1 0 0,-1 0 43,-1 1 0,-2 0 1,-2-1-1,-1 0-192,0-4 0,-2 1 0,-3-2 0,-4-1 146,-2-2 0,-3 0 0,0 2 1,-2 0-162,0 5 1,-2 0 0,0-1-1,-2-2 54,-1-2 0,-2 1 0,-2 5 0,-2 2-97,-1 3 0,-2 2 0,-17-24 175,-18 16 0,-6 21-132,-22 12 1,2 12-506,28 10 0,1 4 754,-34 15 0,33-9 0,1 2 0,-31 23 0,3 3 0</inkml:trace>
  <inkml:trace contextRef="#ctx0" brushRef="#br0" timeOffset="148">3029 6881 10452,'0'-8'1304,"0"2"1,0 18-1120,0 7 0,1 0 107,4 0 0,-2 2-143,7-2 0,-1 4-187,5-4 1,1 5 150,-1-5 1,0 0-136,0-5 0,1-1-19,-1-4 0,0 4-129,0-4 0,0-1 191,1 2 1,-1-7-66,0 1 0,0 0 131,1 0 1,-1-2 49,0 3 1,5-2 162,0 2 1,6-4-139,-1 4 1,3-3-10,1-2 0,2 0-69,3 0 1,-3-5-132,4 0 0,7-4-63,1 4 0,7-5 80,3 6 1,-4-6 151,9 5 1,-4-1-173,4 1 1,-5 4 125,0-4 1,-6 2-126,2-2 1,-3 4 202,3-4 0,4 3-215,10 2 0,1 0-205,3 0 1,2 0 34,-6 0 1,-5 0 160,-5 0 1,-5 0-36,5 0 0,-4 0 135,4 0 0,0 0 55,5 0 0,0 0-109,-1 0 1,0 2 219,-4 3 0,-3-2-120,-6 6 1,5-6-41,5 2 1,4-3-25,4-2 0,-1 0-21,6 0 1,-1 0-85,2 0 0,-4 0 122,-6 0 1,0-2-43,-1-3 0,8 4-157,2-4 1,7-1 390,-2 1 1,1 0-73,-10 5 1,0 0 75,-6 0 0,6 0-369,0 0 1,6 5 139,-2 0 1,8 4 77,2-4 0,-6 0-8,-9-5 0,-2 0-196,-3 0 0,3 0 80,3 0 1,1 0 159,3 0 0,-3 0-66,-6 0 0,-2 0 155,-2 0 0,-9-5-136,-6 0 1,-7-1 30,2 1 1,2 4 213,-2-4 1,7-2-209,-2 3 0,8-6-36,1 6 1,0-6 10,-4 5 1,-2-4-121,-3 4 0,2-4-52,-7 4 0,0 0 56,-5 5 0,1 0-93,-1 0 0,1 0 73,-1 0 1,-1 6 46,-3 4 0,1-2-41,-6 1 0,0-4 265,-5 5-289,0-7 791,0 3-57,-6 0-347,5-4-421,-11 4 1,2-12 137,-8-4 1,0-2-292,-5-2 1,-1-1 104,-4 1 0,2-6-972,2-4 0,-1-3 61,6-1 1072,1-7 0,4-1 0,0-7 0</inkml:trace>
  <inkml:trace contextRef="#ctx0" brushRef="#br0" timeOffset="149">4124 5146 8147,'-8'21'1041,"1"-4"-579,7 7 0,0 1-189,0 8 0,-4-1-538,-1 6 1,-5-5 226,6 5 0,-6-8-785,5-2 1,-1-1 822,1-8 0,4 7 0,-6-4 0</inkml:trace>
  <inkml:trace contextRef="#ctx0" brushRef="#br0" timeOffset="150">3910 5630 8147,'19'-2'-470,"0"-3"0,0 2 1250,-5-6 1,5-1-306,0-4 1,5 0-266,-5 0 1,5 4-107,-5 1 0,0 6 42,-5-2 0,0 3-142,0 2 1,-1 7 125,-4 2 0,2 5-202,-6 5 0,1 3 136,-1 7 1,-3 5-49,3 4 0,-4 3 41,-1 2 0,0-5 12,0 0 1,0-7 105,0 3 1,0-4-104,0-2 1,0-6-314,0-3 242,0-3 0,0-7-597,0 1 54,0-7 318,0-9 0,5-4-169,0-9 0,-1-3-336,-4-1 1,2-6-433,3-4 1161,-4 3 0,6-17 0,-7 2 0</inkml:trace>
  <inkml:trace contextRef="#ctx0" brushRef="#br0" timeOffset="151">4337 5289 8147,'14'-15'0,"0"6"-32,1-1 0,3 1 134,1-5 0,7-1 290,-3 1 0,6-2-40,4-3 1,-3 2-413,3-7 1,-4 7-6,-6-2 1,3 3-53,-7 2 1,0 5 5,-5-1 0,0 7 122,0-2 0,-1 10-160,-4 4 1,2 6 88,-6 4 1,0 3-11,-5 6 0,1 2 38,4 3 0,-3-1 151,2 6 1,0 0 12,0 4 1,-2 6 124,3-1 0,1 15 52,-1 4 0,4 4-249,-4 5 1,0-5 228,-5-8 1,4-2-97,1-13 1,0-6 136,-5-8 1,0-9 205,0-5-83,0-3-363,0-2 0,-2-8-185,-2-6 1,-4-8-947,-7-11 0,6 2 732,0-7 0,-1 1-1810,-4-6 2119,-7 1 0,-1-7 0,-6-1 0</inkml:trace>
  <inkml:trace contextRef="#ctx0" brushRef="#br0" timeOffset="152">4380 5516 8084,'14'0'-29,"0"0"0,0-6 29,0-4 0,7-4 352,3-5 1,-2 3-101,1-3 0,0-1-150,0 1 1,-2 0-228,-7 5 1,0 1 39,0 3 85,-6 4 0,5 6 0,-5 0 0</inkml:trace>
  <inkml:trace contextRef="#ctx0" brushRef="#br0" timeOffset="153">4451 5587 8084,'1'14'0,"4"0"0,-4 1 0,4-1 0,2 0 0,-3 0 0,1 1 0,-5-1 0,5 0 0,0 0 0,-1 0 0,-4 1 784,0-1-806,0 0 39,0-6 0,0-3-278,0-10 0,2-9 77,3-10 1,-2-3-179,6-1 1,1-1 66,4 1 0,0-1 185,0 1 0,2 4 123,3 1 1,-3 5-113,3-1 1,-2 8-36,2 2 0,-3 6 28,3-2 0,-8 3 1178,-2 2 0,-5 2-484,0 3 1,-2 7-93,-2 7 1,-3 8-307,-7 2 1,-5 1 21,-14 7 1,1 1-147,-1 5 1,-6 0 98,-2-1 1,-3-5-377,2-4 1,5-10 137,9-4 0,4-9-1350,6-5 1423,6-4 0,-5-13 0,5-4 0</inkml:trace>
  <inkml:trace contextRef="#ctx0" brushRef="#br0" timeOffset="154">5375 5217 7940,'0'-9'477,"0"-1"0,1 1-117,4-5 0,1 0-192,4-1 0,1 1-58,-6 0 0,6 4 83,-2 1 1,-1-1-758,2-4 0,-3 5 208,3-1-937,-4 7 1293,-6-3 0,-6 0 0,-2-2 0</inkml:trace>
  <inkml:trace contextRef="#ctx0" brushRef="#br0" timeOffset="155">5304 4933 7610,'6'14'1205,"-4"7"-766,2 3 0,-2 2-272,-2 3 0,0 4 67,0 0 1,0 5-328,0-5 1,0 5 108,0-5 0,0-4-564,0-6 0,0-5 170,0 1 0,0-3-363,0-2-352,0-6 1093,0-2 0,-6-6 0,-2 0 0</inkml:trace>
  <inkml:trace contextRef="#ctx0" brushRef="#br0" timeOffset="156">5247 5289 7940,'0'14'0,"0"2"54,0 2 1,-5 3 60,0 3 1,-6 3 150,2-4 0,-2 3-57,1-3 0,-1 2-412,6-6 130,-6 0-106,10-11 63,-6-1 0,15-14-168,7-2 0,0-9-22,9-1 0,-5-1 88,5 1 1,-2 3 26,2-3 0,1 3 15,-6 2 0,0 0 120,-5 0 0,0 4-218,0 1 644,1 6 696,-7-4-790,-2 7 0,-6 7 146,0 2 1,-6 4-148,-4 1 0,-3 2 233,-1 3-364,0 3 35,0 6 1,-7 1-30,-2-1 0,0 5 63,0 1 1,1 3-157,-2-3 1,3-6-141,7-4 0,5-8-433,-1-2-237,7 0 1,-3-14 382,6 0 0,1-8-393,4-11 1,1-3 762,4-6 0,9-1 0,-3 1 0</inkml:trace>
  <inkml:trace contextRef="#ctx0" brushRef="#br0" timeOffset="157">5289 5516 7940,'8'0'154,"-1"8"66,-7 6 1,0 2 203,0 8 0,0-1-54,0 6 0,0-1-118,0 1 0,0-1-32,0 0 1,1-5-258,4-4-538,-3-4-41,10 0 0,-9-8-1070,7-2 1686,-7-10 0,10-9 0,-5-8 0</inkml:trace>
  <inkml:trace contextRef="#ctx0" brushRef="#br0" timeOffset="158">5460 5488 7940,'0'14'134,"0"0"667,0 0 1,0 5-264,0 0 1,-2 2-192,-2-2 0,1 3-102,-7 6 0,2 1 14,-1-1 0,-6 5-76,1 0-1,0 7 39,-5-2 0,-1 3-306,1 1 0,0-7 114,4-6 1,1-3-1815,0-7 850,0 0-236,6-11 1,-3-12 1170,6-11 0,0-15 0,5 0 0</inkml:trace>
  <inkml:trace contextRef="#ctx0" brushRef="#br0" timeOffset="159">5545 5217 7940,'35'-20'0,"3"-4"0,2-3 242,-3-1 1,-3 6-98,-11 3 0,3 3 199,-7 2 1,-5 6 87,-5 3-288,1 4 1,-2 4-29,-4 6 0,-4 9-115,-4 15 1,-9-2-47,-6 7 1,-6-1 113,1 1 0,2 1-573,-2-6 1,7-1 249,-2-9 1,-2 3-435,2-7 1,5-5 268,5-5 0,-1-5-241,-4 0 660,6-8 0,-11-4 0,3-7 0</inkml:trace>
  <inkml:trace contextRef="#ctx0" brushRef="#br0" timeOffset="160">5517 5331 7940,'8'2'313,"-3"2"1,1 6 182,-1 9 0,-1 3-152,-4 6 0,0 2-93,0 4 1,0-3-120,0 7 0,0-6 89,0 1 0,0 2-397,0-2 0,0-6 174,0-8 1,0-4-1320,0 0 255,0-7-268,0-2 909,0-25 1,0 6 151,0-15 0,0 7 273,0-2 0,0 0 0,0 0 0,7-4 0,2 3 0,-1 2 0,2-2 0,1 5 21,8-4 0,-2-1-32,7-4 1,-5 4 121,4 0 1,-1 1 288,2-6 0,3 2-143,-3 4 1,-2-3 313,1 7 1,-5 0-209,1 5 1,-8 6 93,-2 4 0,-4 2-91,5 2 1,-7 6-73,1 4 1,-2 9-47,-2 4 0,-5 9-120,1 1 0,-8 7-281,3-2 1,3 3 186,1 1 0,-1 1-770,1 0 1,-1-2 389,1-3 0,3-4-448,-2-5 0,2-12-147,2-3-263,-6-3 1204,-2-3 0,-7-8 0,-5-14 0,-2-8 0</inkml:trace>
  <inkml:trace contextRef="#ctx0" brushRef="#br0" timeOffset="161">5659 5388 7940,'13'14'202,"-4"0"0,-1 2-63,-3 3 0,-4-1 482,4 5 0,-3 6-189,-2 4 1,0 2-27,0-2 1,-7-2-148,-2 7 0,-4-1-11,-1 1 0,-2-2-180,-3-3 1,7-8-253,-7 4 1,11-6-945,-6 1 0,7-3 95,-2-7 1033,6-6 0,-10-2 0,5-6 0</inkml:trace>
  <inkml:trace contextRef="#ctx0" brushRef="#br0" timeOffset="162">5645 5786 7940,'20'0'0,"4"0"0,3 6 1116,1 4 0,1 1-468,-1-2 1,2 9 31,3-4 1,-3 8-226,4-3 0,-3 0-173,2-5 1,5-1-583,10-4 300,2-2 0,13-14 0,2-1 0</inkml:trace>
  <inkml:trace contextRef="#ctx0" brushRef="#br0" timeOffset="163">11901 7094 8169,'-10'0'-1039,"1"0"1039,6 0 0,-5 0 0,3 0 1067,3 0-274,-4 0-276,6 0 79,0 0-376,6 0 0,2 5 36,6-1 0,-4 1-70,-1-5 1,1 0 95,4 0 0,0 0-52,1 0 0,-1 0-18,0 0 0,0 0-33,0 0 1,1 0 20,-1 0 0,5 0-102,0 0 1,6 0 92,-1 0 0,3-5-75,1 1 0,0-1 55,1 5 1,4-5-145,0 1 0,0-1 138,-4 5 0,1 0-153,3 0 1,-3 0 33,3 0 0,-3 0-44,-1 0 1,-6-5 0,1 0 1,0 1 82,4 4 0,1 0 7,-1 0 0,1-5-23,-1 0 1,7 0 2,3 5 0,3 0 9,1 0 0,-4-1-77,0-4 1,-1 3 3,0-2 1,3 2 1,-7 2 0,0 0-32,-4 0 1,-1 0 62,1 0 1,-1 0-136,0 0 0,1 0 62,-1 0 1,7 0-26,3 0 0,-2 0 48,2 0 1,-1 2-6,0 2 1,3-2 12,-7 3 0,5-4 2,-5-1 0,0 5 28,-4 0 0,-1 0-29,1-5 1,-1 0 11,1 0 0,4 0-6,0 0 1,6 0-13,-1 0 0,3 0 11,2 0 0,4 0 15,1 0 0,1 0 33,-2 0 0,-4 0 98,0 0 1,-2 0-76,-8 0 1,6 0-40,-1 0 0,3 0 33,2 0 1,1 1-16,4 4 1,2-4 47,7 4 1,-2-3-37,-3-2 1,2 0-138,-6 0 0,5 0 92,-1 0 1,10 0-13,4 0 1,5 0-257,5 0 1,-5 0 273,0 0 1,-6 0 72,-8 0 0,5 0-73,-1 0 1,6 0 90,-6 0 1,1 0-137,-5 0 0,-7 0 37,-2 0 0,-6 5 7,-4-1 1,-5 6-6,-9-6 1,-3 6-204,-7-5 1,0 4 58,0-4-501,-6 0-65,-2 1-1707,-6-4 2394,0 4 0,-6-12 0,-2-2 0</inkml:trace>
  <inkml:trace contextRef="#ctx0" brushRef="#br0" timeOffset="164">16422 6369 8066,'-10'-5'556,"1"0"-390,6 1 1,-4 2 712,7-3 1,7 2-294,2-6 0,12-1-256,7-4 0,9-6-156,10-4 0,4-1-118,5 1 0,1-3-175,0 3 1,-11 4-549,-3 1 0,-10 3-669,0 2 1,-9 4 1335,-5 1 0,-4-1 0,0-4 0</inkml:trace>
  <inkml:trace contextRef="#ctx0" brushRef="#br0" timeOffset="165">16863 6028 8066,'14'-10'-143,"0"1"1,5 4-63,0-4 0,6 5 1022,-1 0 1,4-3-332,6 3 0,2-6-153,7 5 1,-1-1 195,1 1 0,0 4-130,-1-4 1,-5 3-64,-4 2 1,-10 0-75,-4 0 1,-4 2-369,-6 3 0,-4 7 148,-10 7 0,-9 8-149,-10 2 0,-11 5-266,-7 9 0,-7 6-493,-8 3 0,3 2-525,7-2 1391,-1-9 0,14 1 0,-1-6 0,11-3 0,10-4 0</inkml:trace>
  <inkml:trace contextRef="#ctx0" brushRef="#br0" timeOffset="166">17801 5957 8101,'0'-15'-583,"8"1"735,6 0 0,2-5 629,8 0 1,1-1-878,8 1 1,-3 1-13,3-5 1,-3 4-214,-1-5 0,-6 7 104,1-2 1,-6 3-851,0 2 1067,-8-1 0,3 1 0,-6 0 0</inkml:trace>
  <inkml:trace contextRef="#ctx0" brushRef="#br0" timeOffset="167">18100 5573 8101,'0'9'111,"0"1"0,0-1 281,0 5 0,0 1 83,0-1 1,0 2-90,0 3 0,0 1-3,0 4 0,0 7-132,0-2 1,-8 7-183,-6-3 0,-2 7 0,-8-2 0,0-2-71,-4 2 0,4-6-160,0 1 1,2-3 133,-1-2 0,-3-1-891,7-3 1,0-5 405,5-10 1,0-2-1282,0-7 1794,0 0 0,-1-13 0,1-3 0</inkml:trace>
  <inkml:trace contextRef="#ctx0" brushRef="#br0" timeOffset="168">17915 6056 8101,'14'10'49,"0"-1"0,0 1-49,1 4 0,-3 2 849,-2 3 1,-4 3-444,-6 6 0,0 5-402,0 0 0,0 5-276,0-4 0,0-6 162,0-4 1,0-2-880,0 2 0,2-4 989,2-6 0,-2 0 0,4 1 0</inkml:trace>
  <inkml:trace contextRef="#ctx0" brushRef="#br0" timeOffset="169">18043 6312 8022,'19'-24'117,"0"1"0,1 4 140,-1-5 1,-3 0-179,3-4 0,1 4 15,-1 1 0,0 5-49,-4-1 0,-3 3-263,-2 2 0,1 0 218,-7 0 0,1 0 0,-5-1 0</inkml:trace>
  <inkml:trace contextRef="#ctx0" brushRef="#br0" timeOffset="170">18199 5985 8022,'0'22'324,"0"0"-95,0-3 0,0 5 275,0 9 1,-5 3-106,1 7 1,-3-2-167,3-3 0,2 2 55,-3-7 1,4-2 90,1-7 1,0 1-187,0-6 6,0 0 0,6-11-230,4-3 0,-3-4 95,3-1 0,1-6-605,8-3 0,-3-9 297,3-1 1,-2-4 142,2 4 1,-2-7-91,7 3 191,0-4 0,-2-2 0,-2 1 0</inkml:trace>
  <inkml:trace contextRef="#ctx0" brushRef="#br0" timeOffset="171">18597 5999 8022,'14'-6'-289,"2"3"158,3-7 1,-3-1 1018,3-8 0,2 4-320,-3-4 1,6-2-682,-5 2 1,2-5-281,-2 5 0,-4-4-316,4 4 1,-3 0 708,-2 5 0,1-1 0,-1 1 0</inkml:trace>
  <inkml:trace contextRef="#ctx0" brushRef="#br0" timeOffset="172">19180 5488 8022,'10'-8'0,"-1"3"0,-4 3 0,4 2 0,-5 0 502,2 7 0,-6 5 729,0 7 0,-2 7-697,-2-3 0,-4 10-70,-7 5 1,-5 3-425,-4 2 1,-4 0 49,-5-1 1,3 6-155,-4-1 1,0 0 99,0-4 0,8-5-1063,7 0 0,3-8-153,2-2 1180,6 1 0,-5-13 0,5 4 0</inkml:trace>
  <inkml:trace contextRef="#ctx0" brushRef="#br0" timeOffset="173">19265 5800 8022,'29'0'-1,"-7"-4"357,-3-1 0,-3 0 218,-2 5-513,-6 0 124,5 0-1400,-12 6 1215,-1 2 0,-8 7 0,-6-1 0</inkml:trace>
  <inkml:trace contextRef="#ctx0" brushRef="#br0" timeOffset="174">19251 5843 7970,'0'14'0,"0"5"559,0 0 1,0 6-141,0-1 1,0 8 663,0 1 1,0 6-504,0-1 0,-4 3-119,-1 2 1,0-5-342,5 0 0,0-5-342,0 5 0,0-11-281,0 1 1,2-11 328,2-2 174,-2-1 0,17-12 0,-3 4 0</inkml:trace>
  <inkml:trace contextRef="#ctx0" brushRef="#br0" timeOffset="175">19948 5345 7918,'0'-8'445,"0"4"-817,0 8 0,-2 6 825,-2 9 1,-6 9-148,-9 10 1,-3 3-410,-6 2 0,4 0 75,0-1 1,2-1-73,-2-3 1,4-5 67,6-9 1,-1-3-188,1-7 115,6-6 1,2-3 19,6-10 1,6-5-228,4-9 1,9-3 61,4-6 1,9-5 43,1-1 0,5 1 37,-5 5 1,0-1 183,-4 1 1,4 4-156,0 1 1,0 5 222,-4-1 1,-1 10 164,1 4 0,-6 5 359,1 5 1,-8 9 243,-2 10 0,-6 6-364,-8 8 0,-2 7-56,-2 17 1,-4-8-124,-6 3 0,-1-4-415,1 4 0,0-5 129,0 0 1,0-7-68,-1-3 1,1-7-218,0-11 1,4-4-348,1-6 0,-1-6-273,-4-3 0,0-5 373,0-5 1,0-3-49,-1-6 0,1-6 556,0-4 0,-7-9 0,-1-3 0</inkml:trace>
  <inkml:trace contextRef="#ctx0" brushRef="#br0" timeOffset="176">19820 5758 7918,'9'0'-737,"1"0"0,-2 1 1601,1 4 1,2 8-282,-6 6 0,0 6-142,-5-1 1,0 2-162,0 3 0,0-5-234,0-1 1,-5-5-15,0 1 0,-1-5 4,1-5-442,4-2 0,-6-9 251,7-3 0,7-4-509,2-10 1,-1-3 273,2-7 0,-1 1-25,5-1 1,5 1 97,0 0 0,0-1 80,-5 1 0,1 6 310,-1 3 0,0 4 61,0 6 36,0-4 1,-1 13 435,-3 0 1,1 7 141,-7 7 1,1 5-267,-5 0 0,-1 6-142,-4-1 0,2 3 46,-7 1 0,1-4-355,-6-1 1,6-4-261,0 5-224,-1-7-1152,-4 4 1217,0-13 0,4-5-1141,1-13 1529,5-5 0,-2-14 0,6 1 0</inkml:trace>
  <inkml:trace contextRef="#ctx0" brushRef="#br0" timeOffset="177">20232 5402 7918,'29'0'0,"-1"0"0,1 0 13,-1 0 0,-6 5 298,-3 0 1,-5 6 519,-4-2 0,1 9-551,-6 1 0,-1 6-413,-4-1 0,-6-2-170,-3 1 0,-4 1 213,-1 4 1,1-1-55,4-3 1,-2-3 54,6-7-615,0 0 444,5 0 0,6-4 46,4-1 1,2-6 206,3 2 0,0 1 191,4-1 1,-3 5-148,3-6 1,-1 7 119,1-1 0,-8 3 124,3 1 1,-8 0-35,4 0 1,-7 7 167,2 2 0,-10 0-65,-5 0 1,-4 1-75,-5 4 1,-5-1-159,-9-3 1,3 1-105,-3-6 1,-2 0 42,2-5 0,2-6 52,7-3 0,3-5-163,7-5 0,6-3 77,3-6 1,7-6-288,7-4 1,7-3-157,13-1 0,5-1-174,4 1 1,2-5 106,-2-1 0,1 1-324,-6 5 1,1-1 810,-6 1 0,1-7 0,-1-1 0</inkml:trace>
  <inkml:trace contextRef="#ctx0" brushRef="#br0" timeOffset="178">20773 5431 7957,'1'-8'0,"4"3"0,-2 8 654,7 2 1,-6 11-193,6-2 0,-7 10-618,2-1 0,-4 4 96,-1 2 1,0-1-435,0 0 0,-5-4 190,1 0 1,-1-7-314,5 2-489,0-3 843,-6-2 1,-1-7 262,-2-7 0,3-7 0,6-7 0,0-7 0,0-2 0,0 1 0,0-2 0,1 2 0,4-2 0,-2 2 13,7 3 1,1 3 6,8-3 0,-2 5 280,7 5 0,-1-4 309,6 4 0,-1 1-105,1-2 0,-1 7-141,0-2 0,-4-1-105,0 1 1,-7 0-3,2 5 0,-3-4-175,-2-1 129,-6 0-220,-2 5 20,-6 0 1,-1 7-166,-4 2 1,-9 4-237,-10 1 0,2 5 201,-2 0 1,7 0-186,-2-5 0,3 0-93,2 0 0,6 1 1,0-3-291,4-2 163,2 2 595,-4-10 0,-1 17 0,-1-3 0</inkml:trace>
  <inkml:trace contextRef="#ctx0" brushRef="#br0" timeOffset="179">20744 5800 8025,'0'7'166,"0"-7"1,6-7 457,4-7 1,9 0-160,5 0 1,7-7-594,2-3 0,12 1 101,-3-6 1,-1 6-111,-3-6 0,-6 2-268,1 8 1,-5 0 404,-4 5 0,-3 0 0,-7 0 0</inkml:trace>
  <inkml:trace contextRef="#ctx0" brushRef="#br0" timeOffset="180">21000 5203 8018,'8'-8'-242,"3"4"409,-6 8 0,4 6 314,-4 9 0,0 4-30,-5 11 1,0 4-136,0 9 0,-2 0 2,-3 10 0,4 3-90,-4 11 1,-1 5-51,1 0 0,0 0 28,5-5 0,0 0-196,0 0 1,0-11 105,0-3 1,0-10-204,0 1 1,0-10-501,0-5 1,0-10 131,0-4-168,7-9 0,0-5 623,8-10 0,-1-16 0,0-9 0</inkml:trace>
  <inkml:trace contextRef="#ctx0" brushRef="#br0" timeOffset="181">21782 5601 8068,'-8'0'441,"0"0"149,3 0-51,4 0 1,-4 0-191,10 0 0,4 0-70,10 0 1,3-6-245,7-4 0,6-4 136,3-5 0,3 2-769,1-7 0,1 7 390,0-2 0,-2 3-706,-3 2 0,-5 0 68,-10-1 846,-2 1 0,-7-6 0,0-2 0</inkml:trace>
  <inkml:trace contextRef="#ctx0" brushRef="#br0" timeOffset="182">22038 5303 8068,'-14'6'0,"1"2"267,4 6 0,-2 2 435,6 3 1,-5-2-166,6 7 0,-7 4-147,1 6 0,-3 5-191,-1-1 0,-2 3 63,-3 2 1,7 1-48,-7 3 1,11-7-21,-6 2 1,7-8 29,-2-1 0,6-5-91,-2-4 0,5-4-199,5-5 1,-2-7-108,6-4 0,6-2 111,4-2 0,7-8-629,3-6 1,1-7 343,8-7 1,0-2-436,4-3 0,-4 1-58,0-6 613,-6 0 1,9-4-1,-5-1 1</inkml:trace>
  <inkml:trace contextRef="#ctx0" brushRef="#br0" timeOffset="183">22806 5104 9040,'-7'15'652,"-2"4"0,-4 4-501,-1 5 1,-5 5-173,0 0 0,-1 2 93,1-2 1,3-4-390,-3-1 1,3-1 181,2-8 0,6 0-888,3-5 398,-3 0 6,7-6 683,-6-1-150,7-7 0,0-2 158,0-3 1,2 2-40,3-6 1,4-1 235,10-4 1,-1 1-101,5 4 0,-1-4 72,2 4 0,3-4-89,-3-1 0,1 6-49,-1 3 0,-4-1-78,-6 1 1,1 0-14,-1 5 0,-6 7 66,-4 2 0,-2 9-33,-2 1 0,-11 7 141,-3 3 0,-8 1-117,3 8 0,-8 0-126,-2 4 0,1 1 125,-5 0 1,7-9-291,3-5 0,1-2-489,-2-8 202,3 0 1,7-12 10,0-2 1,5-11 171,-1-8 0,7-4 326,-2-10 0,-3-4 0,0-10 0</inkml:trace>
  <inkml:trace contextRef="#ctx0" brushRef="#br0" timeOffset="184">22578 5516 7993,'14'2'-201,"1"2"0,0 4 134,4 6 0,2 1 966,3-1 1,1 0-338,-6 0 0,6 0-426,-1 1 1,-2-3 61,2-2 1,-7 1-972,2-6 155,-3 6-173,-2-10 791,0 6 0,-12-7 0,-4 0 0</inkml:trace>
  <inkml:trace contextRef="#ctx0" brushRef="#br0" timeOffset="185">22436 5217 7957,'8'10'0,"-3"-1"0,-2-4 0,2 5 0,-4-6 0,4 6 0,-4-1 0,-1 6 0</inkml:trace>
  <inkml:trace contextRef="#ctx0" brushRef="#br0" timeOffset="186">22294 5431 7957,'-8'1'0,"3"4"124,4-3 0,2 5 785,4-2-798,3-3 0,11 6 111,0-4 1,0-2-400,-5 3 1,-5-2 156,1 2 0,-2-2-351,1 6 1,2 1 190,-6 4 0,0 0 5,-5 0 0,0 1-362,0-1 318,0 0 1,-2 0 220,-2 0-198,2-6 359,-11 5 1,10-10 42,-6 7-3,5-7 1,-2 9 263,6-2-341,0 3 1,2 1 9,2 0 0,0 0 5,5 0 1,-4-1-98,4-3 1,-5 2 59,0-2 0,-1-2-23,2 1 64,-3-6 36,4 10-91,-12-12 0,-2 10 1,-6-6 1,-1 5 45,1-6 0,0 3 9,0-3 0,0 0 91,-1 5 1,6-6 95,-1 2-301,7 3 0,-2-7 91,10 4 0,5-2-138,9 2 0,3-3 38,6 2 1,1-2-170,-1-2 0,7-5 6,3 1 1,4-1-159,6 5 1,2-5-192,7 0 0,-6-4 169,-4 4 0,-4-1-349,-5 1 1,-4 3 224,-5-2 1,-7-3 443,-3 3 0,3-14 0,0 3 0</inkml:trace>
  <inkml:trace contextRef="#ctx0" brushRef="#br0" timeOffset="187">23332 5075 8608,'0'10'365,"0"-1"0,-2 1-257,-3 4 0,-4 6 590,-10 4 1,-2 8-436,-2 1 0,-9 2-470,4-2 0,1-3-326,3 3 1,7-5 286,-2-4 0,3 1-440,2-6 0,1 0-52,4-4 98,2-8 296,1 0 0,5-9 367,-4-3 1,8 2 78,2-6 1,7 4 289,3-4 0,0-1 51,9-4 0,0 1-233,4 4 1,5-4 22,0 4 1,5-4-52,-4-1 1,-1 4-117,-5 1 0,-6 4 215,-3-4-1099,-3 5 312,-8-2 0,-10 8-862,-12 2 1368,-6 4 0,-9 7 0,1-1 0</inkml:trace>
  <inkml:trace contextRef="#ctx0" brushRef="#br0" timeOffset="188">23161 5416 7978,'8'0'478,"3"2"-111,-6 3 1,4 3-68,-4 6 0,5 0 370,-6 0 1,1 8-224,-5 7 1,0 6 171,0 7 0,0 2-152,0 4 0,0-4-193,0 4 1,-5-4-162,1-2 0,-1-4-237,5 0 0,0-13-138,0-1 0,1-6 292,4-4 1,-2-6-1137,7-4 0,-7-4 479,2-4 1,1-6 626,-1-9 0,6-3 0,-3-6 0</inkml:trace>
  <inkml:trace contextRef="#ctx0" brushRef="#br0" timeOffset="189">23730 5018 7818,'8'0'1245,"-2"7"-815,-6 2 1,0 10-168,0 5 0,-2 3-455,-2 1 0,-4 1 156,-6-1 1,-1 5-312,1 0 0,-3-1 218,3-8 1,-4 1-233,9-6 0,-4 0-38,-1-5 259,6 0 0,0-6-141,3-3 297,4-4 0,-4-2 4,10-4 0,3-3 257,6-6 1,0 0-107,0 0 0,5-1-86,0 1 1,5 0-80,-5 0 0,5 4 59,-5 1 0,0 6 313,-5-2-239,0 3 1,-1 15 40,-4 6 1,-3 6-3,-6 4 0,-6 5 220,-3 4 1,1 3 64,-2 2 1,7 4-95,-2 1 1,-1-1-325,1-4 1,1-7 146,4-3 0,0-9-157,0-5 1,1-5-139,4-4 0,-2-4-281,6-6 0,-4-8-37,5-6 0,-7-2-414,2-8 1,1-1-366,-1-8 1,-1 1 1199,-4-6 0,0-6 0,0-6 0</inkml:trace>
  <inkml:trace contextRef="#ctx0" brushRef="#br0" timeOffset="190">23886 5217 7978,'24'-14'0,"0"0"0,-1 0 434,6 0 1,1-1-30,3 1 0,-1-6-175,5-4 0,-5 2-69,1-2 1,-3 7-108,-1-2 1,-6 3 90,1 2 1,-7 4 122,2 1-278,-3 6 1,-3 3 50,-4 9 1,-2 10 120,-7 5 1,0 9-46,0 5 1,0 3 8,0 2 1,0 4-55,0 0 1,0 2-74,0-1 1,-2 1-24,-3 3 0,4 3-196,-4-3 1,3-1 27,2 1 1,0-11 139,0 2 0,0-9-152,0 4 0,-4-12 51,-1-3 1,-5-5-362,6-4 0,-7-6-2,1-4 0,-2-2-139,-3-2 1,1-6 214,0-4 0,-5-2 440,0-3 0,-6-11 0,3-4 0</inkml:trace>
  <inkml:trace contextRef="#ctx0" brushRef="#br0" timeOffset="191">24028 5516 7930,'8'-24'-314,"7"1"1,0 5 296,9-1 0,-5 2 56,5-2 1,-5 2 82,4-7 0,-4 6-83,5 0 1,-11 0-219,1-1 1,-5 8 122,1-3 1,-4 8 55,-6-4 0,-6 7 0,-2-3 0</inkml:trace>
  <inkml:trace contextRef="#ctx0" brushRef="#br0" timeOffset="192">24028 5431 7930,'0'14'115,"0"0"0,5 0 529,0 1 1,1-1-187,-1 0 1,-3 0-70,2 0 0,-2 1-169,-2-1 0,0-5-124,0 1 248,0-7-626,0 10 1,0-13-64,0 0 1,1-8-318,4-11 1,8 1 179,6-5 1,4 5 151,-4-1 1,0 5 51,-4 5 0,4-2 23,0 6 1,-1-5 426,-3 6 0,-1-1-138,0 5 1,-6 6 561,-3 4 1,-4 2-94,-1 3 1,-1-1 138,-4 0 0,0 2-536,-9 3 0,1-2 104,-10 7 0,4-7-392,-5 2 0,2-5 161,-2-4 0,4-4-1735,6-6 1756,-1 0 0,1-6 0,0-2 0</inkml:trace>
  <inkml:trace contextRef="#ctx0" brushRef="#br0" timeOffset="193">24739 5033 7851,'-6'8'-350,"3"4"292,-7-2 0,2 9 825,-1 4 1,-4 6-243,4 4 1,-2-3-183,1 3 1,-1-5-239,7-4 1,-1 1 103,5-6 0,0-4-189,0-6 0,6-6 73,4 2 1,2-5-168,2-5 1,7-4 74,3-10 0,3-3-658,1-7 0,0-1 194,1-3 1,-5 3 29,-1-3 0,-1-2 76,2 2 0,1 5-163,-6 4 0,5 6 384,-5 0 0,-5 3-243,-4 6 681,-7 3 1,3 12-258,-6 3 0,-1 10 325,-4 5 1,3-2 28,-3 2 0,-1-2 179,1 2 0,1 1-324,4-6 1,-5 0-39,0-5 0,0 0-607,5 0 1,-4-4 248,-1-1 0,-6-4-402,1 5 0,3-7 181,-3 1 1,2 0-14,-1 0 1,-4-2 83,4 3 1,1-5 291,-2-5 0,5-3 0,-4-6 0,6-13 0,-4-3 0</inkml:trace>
  <inkml:trace contextRef="#ctx0" brushRef="#br0" timeOffset="194">24910 4848 7852,'2'-8'120,"2"3"0,-2 11 262,3 9 0,-4 2 285,-1 12 1,0 4-239,0 14 0,-1-1-181,-4 6 1,3-1-23,-2 1 1,-3-3-226,2-7 1,-1 1 76,1 0 1,4-1-106,-4 1 1,3-7-330,2-3 1,-4-4-529,-1-5 1,0-4-357,5-6 0,-1-6 1240,-4-3 0,-3-10 0,-6-3 0</inkml:trace>
  <inkml:trace contextRef="#ctx0" brushRef="#br0" timeOffset="195">24697 5402 7863,'0'14'347,"0"7"-234,0 3 0,0 3 413,0 1 0,0 0-141,0 1 1,0-1-336,0 1 1,0-1 82,0 1 0,-5-7 207,0-3 0,0-4-216,5 0 0,5-6 80,0 1 0,11-7-350,-2 2 0,5-5 120,0-5 0,-3-5-197,3-9 1,1-3-193,-1-6 1,2-1-396,-2 1 0,-4-1 235,4 1 0,2-5-174,-2 0 0,0 4 749,-5 6 0,-1 5 0,-4-1 0,4 3 0,-12 9 0,6 0 0,-7 15-51,0 6 0,-2 7 81,-3 7 1,4 2 664,-4 4 0,-1-3 906,1 7 0,0-6-1311,5 1 1,0-3-115,0-2 1,0-6-328,0-3 1,2-8 207,3-1 1,-2-7-1097,6 2 1,-4-12 1038,4-7 0,1-6 0,4-9 0</inkml:trace>
  <inkml:trace contextRef="#ctx0" brushRef="#br0" timeOffset="196">25109 5260 7863,'14'-9'122,"0"-1"1,5 5 126,0-4 1,7-1 318,-3-4 1,4 0-214,2 0 1,-1 0-339,0-1 1,-4 1 60,0 0 1,-12 4-776,3 1 386,-4 6 0,-3-2-106,-4 10 0,-4 4 148,-4 10 0,-11 8-46,-8 6 1,-6 7 105,-4-2 1,2 3-8,-7 1 0,6-5 528,-1-4 1,9-5-207,5-4 0,10-3 416,4-7 0,3-5-218,2 1 1,8-9-22,7-1 1,0-3-243,9-11 0,0 1-219,4-10 1,1-1-51,-1-5 1,-4 3 90,-1 2 1,-5-3-374,1 3 1,-3 2 159,-2-1 0,-5 5-345,1-1 695,-7 3 0,3 2 12,-6 6 57,-6 2 0,0 12 280,-4 4 0,-1 2-174,6 3 1,-1 4 627,1 0 0,4 6-286,-4-1 0,-1 2 179,1 3 1,-5 4-259,6 0 0,-6 2-68,5-2 1,-1-3-219,1 3 1,4-3 12,-4-1 1,3-7-433,2-3 1,2-5 232,3-5 0,-2-2-850,6-7 0,-4-8 418,5-6 1,-1-8-710,5-12 0,-4 3 429,-1-7 0,-1 0 746,2-5 0,2 1 0,-4-7 0,6-2 0</inkml:trace>
  <inkml:trace contextRef="#ctx0" brushRef="#br0" timeOffset="197">25507 5047 7863,'8'1'246,"-3"4"0,-2 3 384,2 6 1,-4 7-249,4 2 0,-3 3-53,-2-3 1,0 4-302,0-3 1,0-2 65,0 2 1,-5-7-297,0 2 0,0-3 185,5-2 1,-1-4-1331,-4-1 899,3-6 1,-4 2-32,6-10 1,0-3 196,0-6 1,2-6-34,2-4 1,0-3 277,5-1 0,1-1-54,4 1 1,2-1 189,2 1 0,0-1-91,6 1 1,-1 0 217,6-1 0,-1 5-107,1 1 0,-3 7 86,-2 2 1,1 1 407,-6 8-129,0 1 0,-6 7 166,-4 6 0,-2 2-217,-7 13 1,-2 6-150,-3 8 1,-2 3-73,-8 2 1,1-2-549,0-3 1,0 1 105,-1-6 1,3 5-176,2-5 1,-2-1-171,2-8 0,2-4-1567,-1-6 2142,-1-6 0,-4-1 0,0-7 0</inkml:trace>
  <inkml:trace contextRef="#ctx0" brushRef="#br0" timeOffset="198">25678 5175 7863,'0'19'442,"0"0"1,-2 6 167,-3-1-403,-3 3 1,-6 1 185,0 0 0,0 2-202,0 4 1,-1-6-186,1 0 1,0 1-483,0-5 358,6 2 0,-3-2-1751,6 0 1013,0-7 856,5 4 0,-6-13 0,-2-2 0</inkml:trace>
  <inkml:trace contextRef="#ctx0" brushRef="#br0" timeOffset="199">25592 5431 7863,'15'-13'-1025,"-1"4"1711,-6-4 0,0 13-223,-4 0 0,-2 6-20,3 8 1,-4 2 56,-1 3 0,0 3 55,0 7 0,0 4-188,0 0 0,2-1-88,3-9 1,-2 3-346,6-7 1,5-2 111,5-8 0,7-2-171,-3-7 0,-1-8 134,2-6 0,0-5-202,4-5 0,-1-8-183,-3 4 1,-4-4-284,-5 4 0,-1-2 41,0-3 0,-4 4-1023,-1 1 1641,-6-1 0,10 1 0,-5-8 0</inkml:trace>
  <inkml:trace contextRef="#ctx0" brushRef="#br0" timeOffset="200">26118 5089 7954,'2'-14'415,"3"0"0,-2 1-484,6 4 0,1-4-818,4 4 0,7-9 661,2-1 1,9 1 202,1 3 0,0-4-148,-4 0 0,-2 2 171,-4 8 0,-2-3 0,-7 8 0,0-7 0,-6 9 0,-2-4 0</inkml:trace>
  <inkml:trace contextRef="#ctx0" brushRef="#br0" timeOffset="201">26175 5004 7954,'8'14'-555,"0"2"-70,-3 3 1,-4 3 770,4 7 0,-3 1-6,-2 3 0,0-2 271,0 7 0,0-1-56,0 1 1,0-4-434,0-5 1,0-1 84,0 1 0,0-6-1064,0 1 421,0-7 178,0 4 458,0-13 0,0-8 0,0-10 0,0-4 0,0-5 0,4-3 0,1-6 0,6-5 0,-1-1 0,4 0 0,5 0 0,1 3 0,4-7 0,3 6 0,-3-1 0,1 3 0,-1 2 0,-4 6 0,-6 3 0,1 3 0,-1 8 0,-6 10 0,-3 12 0,-4 6 107,-1 9 1,0 1 44,0 3 1,-5-2 75,1 7 0,-6-4-180,5 3 1,1-5-299,4 1 0,-5-3 176,0-1 1,0-6-114,5 1 1,-1-7 186,-4 2 0,4-3 0,-18-2 0,3 1 0</inkml:trace>
  <inkml:trace contextRef="#ctx0" brushRef="#br0" timeOffset="202">26204 5374 7954,'9'-10'-694,"1"1"0,-1 6 416,5-2 1,5 2 286,0-2 0,2 3 123,-2-2 0,-3 2-21,3 2 1,-8 0-20,-2 0 1,-1 2 4,1 2 1,-2 4 58,-7 7 0,-2-1-72,-3 0 1,2 2-156,-6 3 1,-1-3 108,-4 3 1,1-4-476,4 0-1,-4-1 74,5-6 274,1-2 0,7-19 90,9-6 0,4-7 0,1-8 0,6 4 0,-4-11 0,5 5 0</inkml:trace>
  <inkml:trace contextRef="#ctx0" brushRef="#br0" timeOffset="203">26687 4905 7954,'19'-8'0,"0"3"0,-5 3-465,-4 2 0,-7 2 291,2 3 0,-4 4 550,-1 10 0,-6 2-14,-4 2 1,-4 9-356,-5-4 0,3 2 2,-2-6 1,2 3-99,1-3 1,3-4 1,2-1 0,2-9-495,4-6 96,2 4 1,2-12 292,10-1 0,2-6 193,2-3 0,1 1 0,-1 3 0,0-1 0,0 7 0,1-1 0,-1 5 0,5 0 0,0 0 0,0 1-11,-5 4 1,-1 5 33,-4 9 1,2-2 440,-6 7 0,0-5-175,-5 4 1,-7 1 50,-2 5 0,-4-6-80,-1 1 1,-2 0-152,-3 4 1,3-1 25,-3-3 0,4 1-165,0-6 0,1-2 97,0-7-219,0-4 0,1-8-407,4-2 1,4-11 262,10-8 1,-1-4-178,11-2 1,-4-4 472,8 0 0,3 0 0,0 5 0,6-1 0</inkml:trace>
  <inkml:trace contextRef="#ctx0" brushRef="#br0" timeOffset="204">26971 5061 7742,'15'0'77,"-1"2"92,0 2 1,-1 0-191,-4 5 1,2 0 52,-6 6 0,0-1-321,-5 0 0,0 2 103,0 3 1,-7-3-49,-2 3 0,3-8-48,1-2-188,-3 1 470,6-2 0,-4-2 0,8-17 0,2-3 0,9-12 0,6-2 0,6-5 0,-1-5 0,-3-3 0,5-2 0,-3-7 0</inkml:trace>
  <inkml:trace contextRef="#ctx0" brushRef="#br0" timeOffset="205">27270 4663 6539,'0'14'-347,"0"2"515,0 3 0,-2 8 127,-2 6 0,2 2 312,-3-2 1,4 3-271,1 7 1,-6 4-124,-4 1 1,4-3-286,1-7 0,-1 0 115,1-9 1,0-4-1511,5-11 987,0 0 1,-5-7 8,1-7 0,-1-7 470,5-7 0,0-5 0,0 0 0,2-6 0,2 1 0,4-4 0,6-5 0,1 3 0,-1-3 0,0 7 0,0 3 0,2 0 0,3 0 0,-3 2-13,3 7 0,1 0 7,-1 0 0,5 4 83,-5 1 0,0 5 137,-5 0 0,0 2 25,1 2 1,-3 2-39,-2 2 0,-4 0 23,-6 5 1,0 5-79,0 5 0,-6 7-185,-4-3 0,-2 6-46,-3 4 1,1 2-162,0 3 0,0 3 30,-1-4 1,1-2-127,0-2 1,1-7 6,4-3 335,-4-5 0,5 2 0,-6-5 0</inkml:trace>
  <inkml:trace contextRef="#ctx0" brushRef="#br0" timeOffset="206">27341 4933 7880,'8'8'-151,"-3"6"0,-4 2-131,-1 8 1,0 1 422,0 8 1,0-3 367,0 3 0,-4-3-265,-1-1-1,-6-1-29,1 1 1,-2-3-302,-2-2 1,-1 1 108,1-6 0,0 5-814,0-5 0,-5 0 132,0-5 58,0 0 602,5-6 0,-1 5 0,1-5 0</inkml:trace>
  <inkml:trace contextRef="#ctx0" brushRef="#br0" timeOffset="207">27213 5317 7880,'22'-6'0,"-1"4"-671,-7-3 1,0 4 682,1 1 0,3 6 712,1 4 1,0 2-380,-4 2 0,-1 1-222,0-1 1,0 0-1609,0 0 1485,1 0 0,5 1 0,2-1 0</inkml:trace>
  <inkml:trace contextRef="#ctx0" brushRef="#br0" timeOffset="208">27810 4748 7833,'-8'0'-24,"2"7"65,6 2 0,2-1-218,2 1 1,4-5 106,7 0 1,4 3-350,-1-3 1,3 1 181,-2-5 0,2-5 237,2 1 0,2-7 0,-6 1 0,5-2 0,-5-3 0,6 1 0,-3 0 0</inkml:trace>
  <inkml:trace contextRef="#ctx0" brushRef="#br0" timeOffset="209">28095 4706 7833,'-19'6'-656,"0"3"0,-5 6 393,5 4 1,-6-2 358,1 7 0,2-5 152,-2 4 0,1 1 61,-6 4 0,6-4-269,-1 0 0,6-7-131,-1 2 0,10-8-225,4-1 266,-3-7 0,13 2-3,0-10 1,7-1 74,7-4 1,2-3-88,3 4 0,3-4 41,-4-1 1,4 0 6,2 0 1,4-1-95,0 1 1,0 0-88,-5 0 1,1 0 197,-1-1 0,-6 1 0,-1 0 0,-13-7 0,-2-1 0</inkml:trace>
  <inkml:trace contextRef="#ctx0" brushRef="#br0" timeOffset="210">27967 4592 7833,'0'14'-524,"0"0"-67,0 1 0,0 5 780,0 4 0,0 3 433,0 1 1,0 2-247,0 3 1,0-3-117,0 3 0,0 2-294,0-2 0,0 2 84,0-2 1,-5-1-503,0 6 1,1-7 48,4 3 0,-5-11-767,0-4 1019,0-9 1,4-4 150,-4-6 0,3-8 0,-2-6 0,2-7 0,2-7 0,-1-2 0,-4-3 0,3 3 0,-3-3 0,4 4 0,1 5 0,0 4 0,0 6 0,0-1 0,0 8 0,0 8 0,0 13 0,-6 5 110,-4 5 0,2 8 16,-1-4 1,-1 4 84,-4-4 1,0-4-158,0-1 0,4-5-21,1 1-219,5-3-138,-2-9 1,9-2 188,7-10 0,-1-7 97,10-7 1,-3-6 37,-2 1 0,5 2 0,0-2 0,0 7 0,-5-2 0,1 5 0,-1 4 0,-5 4 0,1 6 0,-6 0 0,6 0 0,-7 1 0,2 4 0,-5 5 0,-5 8 0,-1 5 0,-4 5 0,-2 0 105,2 1 1,-1-5-98,2-1 1,-2 1 224,6 4 0,-5-1-58,6-3 0,-1-3 20,5-7 1,0 0-115,0 0 1,1-4 84,4-1-83,3-6 0,6 4-141,1-7 1,3 0-60,1 0 0,0-2 23,-4-3 1,4-3-291,0-6 0,6-5 204,-2 0 1,-2-4 179,-2 4 0,-3-2 0,-2 2 0,-5 3 0,1-3 0,-7 4 0,2 0 0,-4 1 0,-7 6 0,-3 3 0,-9 10 0,-1 5 0,-4 7 0,4 2 0,-7 8 137,3 1 1,1 1 298,-2 4 0,5-1-174,-5 1 0,7-3 5,-2 3 0,3-5-184,2-4 0,1 1 64,4-6-436,-4-6 260,5-7 0,0-14-469,4-6 1,2-6 138,2-9 0,2 1 92,2-1 0,3-4 267,2 0 0,4-5 0,-4 5 0,4-2 0,1 2 0,2 1 0,3-6 0,3 5 0,6-5 0,2 2 0,4-2 0,-3-3 0,7 3 0,5-3 0,4-2 0,-4 5 0,-5 1 0,-2-1 0,2-5 0,-3 2 0,-7 3 0,-6 3 0,-3 7 0,-8 10 0,-1 4 186,-7 9 0,3 7 6,-6 12 1,-6 7 235,-4 7 0,3 1-130,-3-1 1,1 5-19,-6 0 1,1 2-119,0-2 1,0-1-96,-1 6 1,-3-7-204,-1 3 1,0-6 100,4-4 1,6-5-841,-1-10 645,7 4 0,-3-13-30,6 0 0,0-6 48,0-9 0,2 1 111,2 0 0,4 0 10,6-1 1,2 1 156,3 0 0,-3 1 113,3 4 1,1-2-51,-1 6 0,5 0 212,-5 5 0,0 0-112,-5 0 0,0 8 43,1 6 0,-3 2-139,-2 8 0,1 0-63,-6 4 0,-2 5 63,-8 0 1,-3 7-22,-6-2 1,-2 1 11,-3-1 0,-3 2-36,-6-7 0,-6 5-22,1-5 0,-6-1 20,1-9 0,-2 3-342,2-7 1,2-7 139,3-7 0,8-4-872,-4-1 1,5-3 14,1-6 973,9-7 0,1-12 0,5-1 0</inkml:trace>
  <inkml:trace contextRef="#ctx0" brushRef="#br0" timeOffset="211">28223 5104 7833,'28'1'0,"1"4"0,-1 8 112,0 6 0,6 6 302,-1-1 1,6 2-113,-1 3 1,5-1 139,4 1 1,5-1-923,10 1 0,3 1 441,6 3 0,-3-3 39,-7 3 0,1-3 0,-11-2 0</inkml:trace>
  <inkml:trace contextRef="#ctx0" brushRef="#br1" timeOffset="212">29389 4876 7024,'9'0'1387,"0"0"-1150,-5 0 1,8 0 104,-2 0 0,2 0-60,3 0 0,-1 0-83,0 0 1,0 0-97,0 0 0,5 0 39,0 0 1,5 0-145,-5 0 0,2 0 89,-2 0 0,-2-1-171,7-4 0,-5 3 154,4-2 1,-4-3-114,5 3 0,-2-8-32,2 3 1,3-4 65,-4-1 0,4 0 88,2 0 0,-1 0 29,0-1 0,1 1 3,-1 0 1,1 0-77,-1-1 0,-4 1 17,0 0 1,-5 0-21,4 0 0,-1-1 4,2 1 1,3-5-91,-3 0 1,-2-6 98,1 1 1,-4-3 51,5-1 0,0 0-69,4-1 0,-4 1 110,0-1 1,-1 6-76,6-1 0,-6 6 20,1 0 1,-5 0-29,5-1 0,-1 3 6,6-3 0,-5-1-105,-1 1 0,1-6 52,4 1 1,-1-3-97,-3-1 0,3-1 108,-3 1 0,-2-1-110,1 1 0,-5 0 80,1-1 1,-4 1-8,0-1 0,-1 6-14,0-1 0,-4 6-1,-1-1 1,-4-1 36,4 1 1,-4-2-18,5 3 1,-6 0 80,6-6 0,-1 5-66,5-4 0,1 4 5,-1-5 0,5 0-5,0-4 0,1 4 7,-1 1 1,-1 1-36,5-2 0,-5-3-5,1 3 0,-5-1-14,-5 1 0,2-1 38,-6 6 0,5-6 23,-6 1 1,6-1-34,-5 1 1,6-3 86,-2 4 1,4-4-71,1-2 1,0 1 5,0-1 0,1 1-10,-1 0 0,0-6-3,0 1 0,-1 0-23,-4 5 1,2-2-11,-6-4 1,0 4 29,-5-3 0,0 3 10,0 2 1,0 1 3,0 3 0,0-3 6,0 4 1,5-6 3,-1-4 1,3 3 29,-3-3 0,0-2 12,5 2 0,-1-5 94,2 5 0,2-7-121,-2 3 1,-2-5 17,1 0 1,-4 4-4,4 0 0,-6 5-44,2-5 1,1 6-5,-1-1 1,0 3-14,-5 2 1,0-5 3,0-1 0,0 1-8,0 5 1,0-5 78,0-1 0,0-5-54,0 1 0,0-1 80,0 1 0,0-2-55,0 7 1,0-5 5,0 5 1,5-5 4,-1 5 1,1 0-1,-5 4 0,0-4-28,0 0 1,0-2-7,0 2 0,0 3-53,0-3 1,0-4 63,0-1 0,0 2-54,0-2 0,0 7 63,0-3 0,-5 6-2,1 4 0,-6-1 39,5 6 0,-4-5 132,4 5 0,-6-1-115,2 1 1,1 3 104,-2-3 1,6 5-110,-6 5 0,5-4 7,-4 3 1,4-2-80,-4-2 0,4-1 37,-5 1 0,6 0-128,-6 0 0,5-1 66,-4 1 1,0 0-12,-6 0 1,0 0-23,-4-1 1,1 6-2,-6-1 0,1 3 38,-6-3 1,1-1 6,-1 6 0,7 1 6,3 4 0,-1 0 25,1 0 1,0 0 4,5 0 1,0 0-269,-1 0-378,7 0-29,-4 6 38,10 2 0,-4 1-950,6 1 1035,0-7 0,1 5-461,4-3 986,-3-4 0,10 5 0,-4-6 0</inkml:trace>
  <inkml:trace contextRef="#ctx0" brushRef="#br1" timeOffset="213">31365 156 10504,'-14'7'340,"-1"-6"-265,1 4 1,-2-2 147,-3 2 0,4-4 31,-4 4 1,-2-3-40,2-2 1,-5 5-55,5-1 1,-4 1-186,4-5 1,0 5 157,5 0 1,-1 6-174,1-2 1,2-1 133,2 1 1,-1 1-139,6 4 1,-1 0-4,1 1 1,4-1 105,-4 0 0,3-5 91,2 1-29,0-1 1,5 6 128,0-1 1,6-5-95,-2 1 1,4-1 162,1 5 0,7 1-266,2-1 0,0 0 31,0 0 1,-5 7-536,1 3 450,-4 2 0,0 9 0,-1 2 0</inkml:trace>
  <inkml:trace contextRef="#ctx0" brushRef="#br0" timeOffset="214">13351 11601 8272,'0'-8'401,"0"1"157,6 7 0,2 0-123,6 0 1,1 0-21,-1 0 0,6 0-39,4 0 1,4 0-57,6 0 0,-1 0-31,9 0 1,-7 0-9,8 0 0,-5 2 35,0 3 0,1-4-35,-6 4 0,5 1-145,-5-1 1,2 0 127,-2-5 0,4 0-83,5 0 1,3 0 54,2 0 1,-1 0-23,6 0 0,-11 0 57,2 0 1,-10 0-24,0 0 1,0 5 95,-4-1 1,1 3-113,-11-3 0,0-2 140,-5 3 0,5 1-85,0-1 0,0-1-89,-5-4 0,2 0 6,3 0 0,-4 0-15,4 0 0,-3 0-7,-2 0 0,1 0-168,-1 0 0,0 0-164,0 0 0,-4 5 117,-1 0 1,-4 0-89,4-5 0,-4 0-75,5 0-125,-7 0 142,9 6 1,-8-4 104,5 2 1,-4-2-187,4-2-14,-6 0 206,10 0 1,-10 0-70,7 0 95,-7 0-16,3 0 1,-4 0-86,3 0 17,-4 0 5,5 0-367,-6 0-876,0 0 1,-6 13-1,-2 2 1</inkml:trace>
  <inkml:trace contextRef="#ctx0" brushRef="#br0" timeOffset="215">21682 7208 8058,'-7'-8'1506,"0"2"-700,7 6 0,7 0-257,2 0 0,4 0-276,1 0 1,6 0-55,4 0 0,-2-5 29,2 0 0,4-6-160,6 1 0,5-2-221,-1-2 0,-2 1-869,2 4 0,-11 1 120,2 3-1420,-4 3 2302,-3-4 0,-2 12 0,-5 2 0</inkml:trace>
  <inkml:trace contextRef="#ctx0" brushRef="#br0" timeOffset="216">21896 7080 8058,'0'-8'253,"0"2"62,-7 6 1,6 7 412,-4 8 1,-1 5-294,1 9 1,-4-1-159,4 1 1,-5 1 81,6 3 0,-6-3-75,5 3 1,1-3-15,4-2 1,0-1-77,0-3 1,1 1-105,4-6 1,-2 0-235,7-5 0,-1-1 159,5-4 0,5 2-796,0-6 0,7 0 452,-3-5 0,4-2-339,2-2 0,-1-4-167,0-7 835,7-5 0,-5-2 0,5-7 0</inkml:trace>
  <inkml:trace contextRef="#ctx0" brushRef="#br0" timeOffset="217">22479 6923 8058,'9'-23'73,"1"-1"0,-7 7 417,2-2 1,-4 8-80,-1 1 1,-1 5 215,-4-4-380,-3 6 0,-6-4-178,-1 7 1,6 2 51,0 3 1,1-2-73,-2 6 0,-1 1 79,6 4 1,1 0-113,4 1 0,-5 5 30,0 4 0,0 3 62,5 1 1,0 7-176,0 3 0,0 0 99,0 4 0,0-1-147,0 11 0,0-1 30,0 1 1,0 7-103,0-7 0,0 5 29,0-10 1,0-4 95,0-5 1,-1-12 104,-4 3 1,2-10-94,-7 0 0,3-8 176,-3-2 0,-7-6-88,2 2 0,-4 1-409,1-1 1,-5-2-229,-5-7 0,4 0-919,1-5 1518,-1-7 0,-5-6 0,1-6 0</inkml:trace>
  <inkml:trace contextRef="#ctx0" brushRef="#br0" timeOffset="218">22024 7364 8058,'14'0'0,"0"0"161,0 0 1,2 0-104,3 0 1,3-1 1154,7-4 0,1 2-519,3-7 1,3 1-174,7-6 0,-2-5-176,-3-4 0,3 2-288,-3-2 0,4 2-311,6-1 1,-5 2 271,-1 7 1,-5 6-19,-9 3 0,-6 4 0,-1 1 0</inkml:trace>
  <inkml:trace contextRef="#ctx0" brushRef="#br0" timeOffset="219">24284 6525 8133,'0'-14'683,"0"6"-173,0 2-99,0 6 1,0 8-17,0 6 0,2 2 67,3 8 0,-4 4-22,4 5 0,-3 7-132,-2-2 0,-5 7 62,0 3 0,0 4-92,5-5 0,-1 1-371,-4-6 0,3-4-229,-2 0 0,2-6-314,2 1 0,0-3 88,0-2 0,0-6-538,0-3 1,0-3-347,0-2 1432,0-6 0,0-1 0,0-7 0</inkml:trace>
  <inkml:trace contextRef="#ctx0" brushRef="#br0" timeOffset="220">24427 6938 8133,'7'-8'144,"0"1"0,-7 9 438,0 3 1,-2 3-241,-3 6 1,2 2-151,-6 3 1,6 1 87,-2 4 1,3 1-17,2-6 1,0 0-301,0-5 1,0 0 90,0 1 0,7-7-359,2-4 0,4-2 121,1-2 1,5-6-30,0-4 0,5-4 104,-5-5 0,-1 2-57,-3-7 0,-1 2 19,0-2 0,-1-3 36,-4 3 0,-1 2 181,-3-1 1,-4 5-70,4-1 1,-3-1 63,-2 1 0,-2 5-129,-3 4 1,-2 7-6,-8-2 1,1 4 7,0 1 1,-5 3 2,0 6 1,-6 2 48,1 13 1,3 0-35,3 4 0,6-6-361,3-3 1,6 2-1,-2-2 403,4-7 0,1 1 0,0-5 0</inkml:trace>
  <inkml:trace contextRef="#ctx0" brushRef="#br0" timeOffset="221">24853 6838 8069,'-14'14'-231,"4"1"231,1-1 0,4 5 379,-4 0 0,4 4 163,-5-4-414,7 0 0,-3 0 34,6 0 0,0 0-175,0-5 163,6 1 37,2-1-38,6 0-342,1-6 155,-1-2-61,0-6 0,2 0-60,3 0 0,-3-1 123,3-4 1,-4-8-120,0-6 1,-6-1 242,1 1 1,-7-3 156,1-7 0,-2 6 104,-2-1-205,-6 0 1,-2 0-5,-6 1 0,-1 5 26,1-1-86,-6 10-380,4 3 1,-9 6 181,6 0 1,0 0-415,4 0 0,3 6 210,2 3 1,4 4 321,6 1 0,0 1 0,0-1 0</inkml:trace>
  <inkml:trace contextRef="#ctx0" brushRef="#br0" timeOffset="222">25166 6653 8152,'-6'8'0,"4"5"752,-3-4 1,4 4-218,1 1 0,-5 0-716,0 1 0,0 0 198,5 4 1,0-3-381,0 3 0,0-3 197,0-2 166,0 7 0,0-6 0,0 6 0</inkml:trace>
  <inkml:trace contextRef="#ctx0" brushRef="#br0" timeOffset="223">25066 7023 8149,'13'-6'-1,"-4"-4"0,4-1 316,-3 2 1,2-4 480,2 3 0,5-7-798,0-2 0,5-5-15,-5 5 0,5-6-266,-5 2 1,1-3 124,-1 3 1,-8-3-1030,3 7 1187,-3 0 0,4-1 0,-1-2 0</inkml:trace>
  <inkml:trace contextRef="#ctx0" brushRef="#br0" timeOffset="224">25450 6341 8113,'0'14'-37,"0"0"18,0 0 0,0 5 804,0 0 0,0 6-259,0-1 1,-1 8-305,-4 1 1,2 2 44,-7-2 1,1 1-297,-5 4 1,-1 2-139,1-7 0,6 5-158,3-5 0,-1-6 9,1-8 0,1-3-851,4-2 786,0-6 0,0-8 6,0-10 0,4-9 201,1-4 0,5-4-92,-6-2 1,6 6 324,-5-1 1,6 0 44,-2-4 1,4 1 15,1 3 1,-5 4 215,1 6 1,-1-1 36,6 1-115,-1 6 0,0-3 127,0 7 76,1-1 1,-3 11-110,-2 4 1,1 2 6,-7 2 1,1 7-285,-5 3 0,0-2-176,0 1 0,-1 1-132,-4 5 0,-1-3-452,-4-2 1,-1 3-12,6-3 0,-6-2 696,2 1 0,-4-5 0,-1 2 0</inkml:trace>
  <inkml:trace contextRef="#ctx0" brushRef="#br0" timeOffset="225">25450 6781 8106,'0'16'0,"0"3"0,0-2 0,0 7 0,-1 0 149,-4 4 1,-3 1 263,-6-1 0,-2 0 61,-3 1 0,3-2-146,-3-4 0,3 3-884,2-7 1,0 1 19,0-1 536,0-3 0,-7 5 0,-1-7 0</inkml:trace>
  <inkml:trace contextRef="#ctx0" brushRef="#br0" timeOffset="226">25379 6980 8075,'14'-1'334,"1"-4"0,-1 3 86,0-2 0,0 4 535,0 4 0,1 3-48,-1 2 0,5 9-383,0-4 0,6 3-527,-1-3 1,4-4 11,5-1-9,-3 1 0,11 4 0,-4 0 0</inkml:trace>
  <inkml:trace contextRef="#ctx0" brushRef="#br0" timeOffset="227">26900 6483 7754,'-7'1'528,"2"4"0,3 3-80,2 6 0,-5 7 212,1 2 0,-3-1-219,3 2 1,2 1 105,-3 9 1,2-4-142,-2 3 1,4-2-171,-4 3 0,4-4-150,1 3 0,0-5-190,0-4 0,0 1-733,0-6 1,1-2 162,4-7-2217,-4 3 2891,6-6 0,-1 1 0,2-1 0</inkml:trace>
  <inkml:trace contextRef="#ctx0" brushRef="#br0" timeOffset="228">27114 6582 7895,'-8'10'986,"3"-1"1,3-4-1526,2 4 0,0 1 74,0 4 1,0-4 814,0-1 0,0 1-515,0 4 0,0-5-1274,0 1 1439,0-1 0,0 5 0,0 1 0</inkml:trace>
  <inkml:trace contextRef="#ctx0" brushRef="#br0" timeOffset="229">27000 6881 7895,'-8'0'1089,"2"0"0,7-7-837,4-2 0,8-4-191,6-1 0,6-2 94,-1-3 1,2 2-139,3-7 0,-2 2-282,-4-2 1,3-1-439,-7 6 1,0-1 702,-5 1 0,0 3 0,0-5 0</inkml:trace>
  <inkml:trace contextRef="#ctx0" brushRef="#br0" timeOffset="230">27341 6326 7895,'2'-8'265,"2"4"-49,-2 2 0,4 4 175,-6 2 1,0 4-127,0 7 1,0 0 81,0 4 0,0 3-148,0 7 0,-6-1-202,-3 1 0,-4-1-69,-1 1 0,0-1-256,-1 0 0,6 1-306,-1-1 1,2-6 25,-1-3-78,3-3 405,6-8 1,0-8 132,0-9 0,4-10-10,1-5 1,6 2 155,-1-2 1,2-1 9,3-8 1,-1 3-67,0-4 1,2 9 114,3 2 1,-4 5-102,4-1 0,-1 3 307,1 2 1,-3 6-98,3 4 1,-4 4 314,0 4 1,-6 4-65,1 6 0,-7 5 78,1 0 0,-2 7-230,-2-3 1,-5-1-100,1 2 0,-8 0-223,3 4 0,-4-4 110,-1 0 1,0-1-892,0 6 1,-1-7 837,1-3 0,-6 3 0,-2 0 0</inkml:trace>
  <inkml:trace contextRef="#ctx0" brushRef="#br0" timeOffset="231">27384 6611 7950,'0'14'56,"0"5"193,0 0 1,0 4 390,0-4 0,-7 7-404,-2-3 0,-4 4-6,-1 2 0,0-1-525,0 1 1,0-1 188,-1 0 0,1-5-1291,0-5 1397,0-2 0,-1 5 0,1 1 0</inkml:trace>
  <inkml:trace contextRef="#ctx0" brushRef="#br0" timeOffset="232">27313 6852 7768,'6'8'-127,"2"3"384,6-6 0,-3 6 399,3-1 0,-3-3 155,8 3 0,2-1-295,-2 6 1,6-1-359,-1 0 0,3-4 91,1-1-249,1 0 0,5 6 0,3-1 0</inkml:trace>
  <inkml:trace contextRef="#ctx0" brushRef="#br0" timeOffset="233">28692 6767 7996,'-14'0'-137,"6"0"997,-5 0-396,12 0 0,-3 0-118,14 0 0,6 0-184,12 0 0,12 0 55,2 0 0,12-2-309,3-2 1,-2-4-222,2-6 1,0-1-328,-5 1 0,2 2 640,-2 2 0,-3-9 0,-7 3 0</inkml:trace>
  <inkml:trace contextRef="#ctx0" brushRef="#br0" timeOffset="234">29445 6582 8065,'15'0'411,"-1"0"0,6 0-54,4 0 0,-2 0-345,2 0 0,0 0 59,4 0 0,-6 5-13,-3 0 0,2-1 127,-2-4 0,-2 2 139,-8 3-220,4-4 1,-11 7 100,2-3 1,-2-2-352,-2 7 0,-8-1 76,-6 5 0,-8 2-359,-11 3 0,-2-2 33,-3 7 1,-6-2-178,6 2 1,1-4 67,14-5 505,2-7 0,7 4 0,0-4 0</inkml:trace>
  <inkml:trace contextRef="#ctx0" brushRef="#br0" timeOffset="235">30540 6341 7799,'-6'14'-578,"3"2"1067,-7 2 0,5 5-77,-4 5 1,1 7-3,-1 3 0,-4 3-181,3 1 1,-2 1-118,-2 0 0,4-1 11,1 1 1,1 0-57,-2-1 1,2-1-44,4-3 0,2-8-311,-3-6 0,4-11-1235,1 1 1111,0-9 1,1-2 410,4-13 0,9-6 0,8-12 0</inkml:trace>
  <inkml:trace contextRef="#ctx0" brushRef="#br0" timeOffset="236">30640 6525 8031,'0'10'-126,"0"-1"0,-2 2-92,-3 8 1,2-1 356,-6 5 0,1 1 365,-2 5 1,-1 1-266,7 3 0,-3-3-127,2 3 0,4-5 18,-4-4 1,10-3-76,4-7 1,4-2-96,1-2 1,5-5 81,0-10 1,6-9-2,-1-10 0,-2-4-84,2-6 1,-7 4-167,2-3 0,-5-2-43,-4 2 1,1 2 142,-6 7 1,0-1-18,-5 6 1,-7 0 75,-2 5 1,-4 1-12,-1 3 0,-2 4 13,-3 6 0,2 2 21,-7 2 0,0 4-94,-4 7 0,4 0 7,1 4 0,10-1-312,-1 5 1,9-5 425,0 1 0,4-3 0,1-2 0</inkml:trace>
  <inkml:trace contextRef="#ctx0" brushRef="#br0" timeOffset="237">30952 6554 8031,'0'14'-211,"0"0"-53,0 0 1,-4 1 349,-1-1 0,0 2 310,5 3 0,0-4-265,0 4 1,0-3 8,0-2 0,2 1-153,3-1 1,1-5 52,3 1 0,4-7 31,-4 2 1,4-4 240,1-1-145,1-6 0,-3-2-106,-2-6 1,1 0-115,-7-1 1,1 1-77,-5 0 1,-6 0 131,-4 0 1,-2 1-91,-2 3 0,-7-1-26,-3 7 1,-1-6-92,1 5 0,-1 1-111,6 4 90,0 0-66,11 0 0,4 0 291,8 0 0,10-7 0,9-1 0</inkml:trace>
  <inkml:trace contextRef="#ctx0" brushRef="#br0" timeOffset="238">31407 6227 8538,'0'14'481,"0"5"-269,0 0 1,-6 6-75,-3-1 1,-6 3-105,-4 1 1,-3 1-4,-6-1 1,-1 0-206,1 1 1,0-7 52,-1-3 1,7-3 245,3-2-1027,3-6 389,2-2 1,6-12-639,3-4 1151,4-2 0,7-9 0,2-1 0</inkml:trace>
  <inkml:trace contextRef="#ctx0" brushRef="#br0" timeOffset="239">31237 6440 8005,'20'6'-360,"-5"4"1,-1 7 489,-5 2 0,-2 6 586,-3-1 0,-2 3-315,-2 1 0,0 1-135,0-1 1,0 1-88,0-1 0,-2 5-97,-2 0 0,2-4-196,-3-5 0,-1-5 99,1 4 1,0-10-1043,5 1 579,0-9 1,2-2-252,3-12 0,3-7 729,6-13 0,0-5 0,0-3 0</inkml:trace>
  <inkml:trace contextRef="#ctx0" brushRef="#br0" timeOffset="240">31592 6227 8060,'0'14'-698,"0"0"1,-1 2 331,-4 3 0,-3-2 439,-6 7 0,-2-7-131,-3 2 1,2 2 57,-7-2 0,5-2 0,-5-7 0,7 1 0,-2-6 0,10-1 0,2-4 0,9-1-28,3-4 1,4-1-10,10-4 1,-3-1 236,3 6 1,1-1 36,-1 1 1,0 4 24,-5-4 1,2 3-102,3 2 0,-3-4-21,3-1 1,-8 0 234,-2 5 37,-5 0-398,2 6 0,-8 4 62,-2 9 0,-9-3-82,-6 3 1,0 1 114,5-1 1,0 5-8,-1-5 1,3 0-72,2-5 0,-1-5 17,6 1-137,1-7 0,10 3-230,4-6 0,2-6 64,2-3 1,5-6 81,0-4 0,5 4 238,-5-4 0,5 4-87,-5 6 0,0-2 287,-5 6-297,0 0 52,-6 5 1,-3 2 7,-10 3 1,-5 4 5,-9 10 0,-3-3-42,-6 3 0,-1 2 26,1-3 1,0 6-49,-1-5 0,-4 5 41,0-5 0,1 0-1,9-5 1,2 0 85,7 0 232,0-6-223,6 5 0,5-12 151,12 4 1,2-10-17,13-4 1,1-4-82,8-1 1,-3 0-183,3 0 0,4-5 33,1 0 0,3-2 19,1 2 1,1 4-54,0-4 1,-7 8-198,-3 1 0,-4 2-336,-6-1 14,-2 2 1,-15 7 542,-6 0 0,-19 7 0,-11 1 0</inkml:trace>
  <inkml:trace contextRef="#ctx0" brushRef="#br0" timeOffset="241">31507 6653 8060,'13'7'0,"-4"2"0,4 4-196,-4 1 1,-2 0-324,-3 0 0,-2 5 365,-2 0 1,0 7 354,0-3 0,0-2-197,0-2 1,0-3-71,0-2 1,-2-2 82,-2-2-260,2 2 119,-4-10 0,4-2 126,-3-9-2,4-4 0,-6-8 0,7-1 0</inkml:trace>
  <inkml:trace contextRef="#ctx0" brushRef="#br0" timeOffset="242">31550 6753 8060,'8'-7'0,"4"4"-367,-2-6 1,-2 6 428,1-2 0,0 3 500,6 2 1,4 2-223,0 3 1,-2-2-144,-8 6 0,3-4-123,-8 5 0,1-6 103,-5 6 0,0-1-208,0 5 0,-8 1 73,-6-1 1,0 2-91,-5 3 1,3-4-108,2 4 0,-1-3-110,1-2 0,5-4 126,-1-1 0,7-4-69,-2 5 1,5-7 181,5 1 0,5-4-52,9-4 0,9-4-116,10-6 0,9-7 194,5-3 0,16-9 0,-31 15 0,-1 0 0</inkml:trace>
  <inkml:trace contextRef="#ctx0" brushRef="#br0" timeOffset="243">12683 8928 8355,'-8'-6'0,"1"2"743,7-5-216,0 6 142,7-4 0,2 7-205,10 0 0,-1 2 3,5 3 0,3-2-196,7 6 0,5-1-17,9 2 1,4 1-185,5-6 0,4 1 138,-3-1 1,7-4-364,-12 4 1,12-5 234,-2-5 1,8-3-37,5-6 0,3 0-201,-38 7 1,0 0 0,36-12-122,-9 0 1,-6-5-178,-9 5 0,-4 2-355,-10 7 0,-5 4 810,-10 6 0,1-2 0,-10 7 0,-3 6 0</inkml:trace>
  <inkml:trace contextRef="#ctx0" brushRef="#br0" timeOffset="244">23872 7663 6055,'0'14'1215,"0"0"1,0-4-874,0-1 1,2 1-150,2 4 0,-2 0 166,3 0 1,-2 0-160,2 1 0,-4-1-42,4 0 0,1-4 89,-1-1-171,6-6-7,-3 10 0,8-12 66,3 4 1,-4-8-134,4-2 1,2-4 108,-2 4 0,5-1-23,-5 1 1,4 3-12,-4-2 1,5 2 14,-5 2 1,6 0-78,-1 0 1,-2 0-10,2 0 0,6 0-24,8 0 0,3 0 82,1 0 0,7-5 4,3 1 0,8-6-30,2 5 0,-2-1 229,-8 1 1,2 4-12,-7-4 1,7 3-89,-2 2 1,10 0-59,4 0 1,4-1-276,1-4 0,0 2 153,0-7 0,-3 1 137,3-5 1,-2 6-203,-28 5 0,-1 1 0,34 1 63,2 1 0,-10 0-99,-4 0 1,0 0 43,-5 0 0,3-5 234,-8 0 1,5 0-67,4 5 1,4 0 17,6 0 0,-1 0-87,-4 0 0,-1 0 56,-4 0 1,1-1-240,9-4 1,-2 2 229,-28-1 1,-1-2 0,31-3 101,5-5 1,-13 1-54,3 4 1,-10-3 28,-4 8 1,-6-6-10,1 6 0,-7-3 272,-2 2 0,-7 4-167,2-4 1,-4 4 0,-6 1 0,3 0 25,-7 0 1,0-2 676,-5-3-793,6 4 1,-4-10-67,3 6 0,-3-6-146,-2 1 1,-1-7-19,-4-2 1,4-6 122,-4 1 0,2-3-556,-1-1 1,3-2 241,-4-3 1,-3 3-1406,-1-4 1,-3 6 1664,-2 4 0,-7-9 0,-1 3 0</inkml:trace>
  <inkml:trace contextRef="#ctx0" brushRef="#br0" timeOffset="245">30441 7535 6929,'0'19'90,"0"0"0,0 6 234,0-1 1,-5 2 223,0 3 1,-6 6-214,2 3 0,-4 3-31,-1 1 0,0-4-196,-1 0 1,3-5-16,2 5 0,-1-6-219,6 1 1,1-5-355,4-4 0,1-5-467,4-10 1,-2-2 946,7-7 0,-1-13 0,5-3 0</inkml:trace>
  <inkml:trace contextRef="#ctx0" brushRef="#br0" timeOffset="246">30540 7819 8032,'-6'14'3,"3"2"-31,-7 3 1,5-2 308,-4 7 0,1 0 518,-1 4 1,2-1-444,7-3 0,2-4-326,3-6 0,2 1-228,8-1 0,5-6 129,4-3 0,8-12-12,1-7 0,5-7-35,-5-7 1,0 0-70,-5-1 1,-5 1-10,-5-1 1,-3 1 55,-6-1 1,-2 7-68,-7 3 1,-8 4-5,-7 0 0,-7 7 18,-11 4 1,-2 2 53,-3 2 0,-1 0 133,6 0 0,1 2-337,8 2-195,4-2 536,12 4 0,2-6 0,6 0 0</inkml:trace>
  <inkml:trace contextRef="#ctx0" brushRef="#br0" timeOffset="247">31123 7321 8032,'14'7'0,"-6"1"0,-3 6 0,-5 2 546,-5 3 1,-4 9-145,-10 10 0,0-2-136,-10 2 1,4 0-174,-8 5 1,3-2-204,1-3 1,-1 1 35,-3-6 1,8-4 120,-3-5 1,10-7-631,4 2 284,0-10-451,12-2 0,-3-18 201,10-4 1,3-8 548,6-1 0,7-9 0,1-3 0</inkml:trace>
  <inkml:trace contextRef="#ctx0" brushRef="#br0" timeOffset="248">30938 7606 8032,'10'0'-426,"-1"0"0,-4 1 213,4 4 1,-5 3 950,0 6 0,-2 7-134,-2 2 1,0 4-20,0 2 1,0-1-312,0 1 1,0-1-67,0 0 1,-2 2-69,-2 4 0,2-4 50,-3 3 0,-1-5-282,1-4 0,0-2 142,5-3 0,0-8-1334,0 3 732,0-9 0,0 0-132,0-10 0,2-9 221,3-10 1,-2-9-141,6-5 1,-4-3 602,5-2 0,-7 4 0,2-4 0,2 4 0,1-17 0,7 6 0</inkml:trace>
  <inkml:trace contextRef="#ctx0" brushRef="#br0" timeOffset="249">31052 7535 8032,'9'-10'-943,"1"1"1059,-1 6 1,6-4 417,-1 7 0,0 0-202,0 0 0,5-4-125,0-1 0,5-2-292,-5 3 0,5 1 102,-5-7 0,-1 5-190,-3-4 48,-1 6-30,-6-4 1,-3 7 106,-10 0 0,-8 7-143,-6 2 1,-6 5 0,1 5 0,-3-1 83,-1 5 1,1-5 190,3 1 1,4-3-117,6-2 257,6 0-137,1 0 0,9-6-26,3-3 1,4-5-29,10-5 0,-1 2 1,5-7 0,-4 6-49,5-6 0,-5 7 59,5-2-243,-7 4 150,3 1 0,-13 1-84,-7 4 0,-8 3 93,-11 6 1,-3 2 22,-7 3 1,1-2 24,0 7 0,1-5-6,3 5 1,-1-7 178,6 2 1,1-3 59,9-2-53,3 0-101,6 0-8,0-6 0,6-1-6,3-7 0,6 0-34,4 0 0,-2 0-15,7 0 0,-1-5-9,6 0 1,1-6-121,3 2 1,2-4 74,3-1 0,1 0-86,-6-1 1,-1 1 71,-8 0 1,-1 4-631,-9 1 338,-2 6 335,-19-3 0,-7 6 0,-8 0 0</inkml:trace>
  <inkml:trace contextRef="#ctx0" brushRef="#br0" timeOffset="250">31009 7847 8032,'10'10'0,"-1"-1"0,-1 1-154,2 4 0,1 2 120,-7 3 0,1-2 260,-5 7 0,0-2-179,0 2 1,0 1-71,0-6 0,0 0-26,0-5 1,-5-4-316,1-1-278,-1-6 450,5 4 0,2-14-125,2-2 1,-1-4 316,7-1 0,-1-5 0,6 0 0,-1-5-13,0 5 1,2 0 47,3 5 0,-2 5 96,7-1 1,-2 2 333,2-1 1,1 1 37,-6 3 0,5 4-160,-5-4 0,0 3 629,-5 2-217,0 0-622,-6 0 0,-5 7-28,-12 2 0,-7 5-230,-13 5 1,-5-1 164,-4 5 0,1 1-25,-1 4 0,12-4 154,-3 0 0,12-2-81,3 2 0,1 1-456,8-6 1,4-2 189,10-7 0,13-4-507,16-6 685,16 0 0,4-13 0,13-2 0</inkml:trace>
  <inkml:trace contextRef="#ctx0" brushRef="#br0" timeOffset="251">13479 11601 8037,'-14'0'272,"-1"0"108,8-7-275,-6 6 0,11-7 98,-2 3-60,2 3 326,2-4-226,0 6 0,6-5 75,4 1 1,4-1-102,5 5 1,3 2 132,7 2 0,-1-1-64,0 7 1,1-7-62,-1 2 1,5 1-23,1-1 0,4 0 0,-5-5 1,5 0-91,-5 0 1,6 0 80,-1 0 0,0-5-76,5 0 1,3-4 58,10 4 1,1-5-162,0 6 0,-6-1 94,-4 5 0,-3 0 88,-1 0 0,-7 0 6,-2 0 1,-4 0 2,-2 0 1,-4 0-89,-1 0 1,-5 5 11,1-1 1,-4 6-82,0-5 0,-1 4 60,0-4 0,-4 4-96,-1-4 0,-4 0 138,4-5-121,-6 0-90,4 0 1,-7-7-221,0-2 1,0 1 42,0-1 0,0 4-458,0-5-679,0 7 1,-2-3 1372,-3 6 0,-2 13 0,-8 2 0</inkml:trace>
  <inkml:trace contextRef="#ctx0" brushRef="#br0" timeOffset="252">2958 11402 14127,'8'-15'-471,"-2"1"218,-6 0 1,0 4-189,0 1 287,0 6 153,-6-4 508,4 7 347,-11 0-399,12 0-268,-5 0 0,1 2 220,0 3 0,0-2 431,5 6-865,0 1 166,0 4 0,5-4-380,0-1-487,0 1 357,1 4 0,-5 0-18,4 0 0,1-4-49,-1-1 0,0 1 34,-5 4 1,5-5 217,-1 1 90,1-1 0,0 1 117,0-1 37,-1-6 466,-4 4-293,7-7 620,1 0-484,-1 0 1,6 0 549,-3 0-336,2-7 1,2 6 440,1-4-448,-1-3 1,0 7-58,0-4 217,1 3-616,-1 2-62,0 0-192,0 7-385,0 1 305,7-1 0,-5 1-92,3-3 1,-2-3 211,2 2 1,-2 0-91,7 0 1,-5-2 136,5 3 1,-5-4 91,4-1 0,-5 0 105,1 0 195,3 0-163,-6 0 1,4 0 145,-6 0-154,1 0-155,-1 6 1,5-4-63,0 3-68,0 3-7,1-7 0,-2 10-51,5-6 1,-1 1 84,2-1 0,3-2-15,-3 7 0,3-7 273,1 2-180,0-4-55,1 6 1,-1-6 388,1 4-76,-1-4-141,1-1 0,4 0-21,0 0 1,2 0-102,-2 0 0,3-1-9,7-4 0,1 2 53,4-6 1,4 5-32,9 0 0,-2-3-1279,2 3 1334,4-1-36,-13 5 1,5 0-551,-10 0 563,4 0-1,0 0 1,4 0-48,-3 0 0,5 0 80,4 0 0,3 0 0,2 0 0,-3-2-20,-6-3 1,2 2 13,2-6 1,10 4-842,-31 1 1,1-1 835,1 0 0,0 0 13,37-3 0,-2-4-258,-6 2 285,0 4-25,0 0 1,7 1 48,-38 3 1,0-1 0,38-3-122,-3 1 1,-7 3-1,-1-2 1,-12 2-2,2 2 0,-3 0-58,2 0 0,3 0 23,2 0 0,-2 0 34,3 0 0,-4 0 11,-1 0 0,-2 0-59,-3 0 1,4 0-10,-4 0 0,5 0 53,4 0 1,2 2-5,4 2 0,-4-2 5,-6 3 1,-5-4 7,0-1 0,-6 0 345,1 0-330,-2 0 672,3 0 1,-2 2-567,6 3 1,1-4-112,3 4 0,0-3 30,-4-2 0,-2 0-6,-2 0 1,-2 4-43,6 1 1,0 0-6,5-5 1,3 0 365,6 0 1,-1-5-375,6 0-1,-6-1 51,-8 1 0,-1 4-27,1-4 1,5-1 71,0 1 0,6 0 171,-2 5 0,0 0-170,-4 0 0,-1 0 3,-8 0 0,-4 0 168,-2 0 1,2 5-267,-2 0 0,12 4-80,-2-4 0,3 1 103,-3-1 0,-1-4-837,1 4 804,0-3 13,-6-2 0,2 0-90,-5 0 1,10 0 103,-1 0 0,8 0 26,-4 0 1,1-5 87,-5 0 0,-6 1-7,-4 4 1,-3 0 170,-1 0 1,-2 0-230,-3 0 1,3 0-32,-3 0 0,8 0 0,1 0 0,0 0 478,-4 0 1,-2 4-548,-3 1 1,2 0 71,-7-5 0,5 0-75,-5 0 1,0 0 9,-5 0 1,1 4 132,-1 1 3,7 0-125,-5-5 1,11 0 11,-3 0 0,3 0-1,2 0 0,-1 0-142,1 0 0,-2 2 118,-3 2 1,-3-2-32,-7 3 0,1-4 100,-1-1 0,1 0 10,-1 0 0,2 0-206,3 0 74,-3 0 47,11 0 0,-4 0-146,5 0 0,-4 0 129,0 0 0,-6 0 58,1 0 1,0 0 28,-5 0 0,-1-5 41,-8 1 0,-3-1 21,3 5 0,-8-5 535,-1 0-98,-1 1-468,5-3 59,0 6 0,-4-5-89,-1 6 55,1 0-148,-2 0 0,4 0-230,-2 0 0,-2 0 9,1 0 21,1 0 1,-1 0 115,1 0 1,-7 1-361,2 4 394,3-4 247,-7 6-303,5-7 1,-6 1 28,0 4-245,0-3 286,0 4 1,2-6 525,3 0-268,-4 0 0,12 0 104,-4 0 0,-1 0-194,2 0 0,-1 0 56,5 0 1,-4-5 62,-1 0 259,1 1 1,-2 4-486,4-7 75,-10 6-152,11-5 129,-12 6-16,6 0-22,-1 0 16,-5 0 7,12 0 160,-11-7-444,10 6 353,-10-6 1,6 7 143,-3 0-171,-4 0 147,5 0 35,1-6-260,-6 4-13,6-10 1,-7 4-173,0-6 0,-2 3-523,-3-4 0,-3 4-980,-6-8 1680,0 4 1,-19-6 0,-5-1 0</inkml:trace>
  <inkml:trace contextRef="#ctx0" brushRef="#br0" timeOffset="253">18796 10165 8246,'-9'0'-34,"-1"0"128,1 0 1,-5 0 46,-1 0 1,1 0 65,0 0 1,0 0-136,0 0 0,-1 0 100,1 0 0,0 0-5,0 0 1,-1 0-7,1 0 1,5 1 8,-1 4 0,1-2-160,-5 7 0,1-6 85,3 6 0,-2-1-104,2 6 0,-2 0 130,-2 4 1,-1-1-174,1 5 0,0-4 107,0 5 1,4 0-100,1 4 1,-1 1 67,-4-1 1,6 1 30,3-1 0,4-1 75,1-4 0,0 4-74,0-3 0,0-2 112,0 2 0,6-7-100,4 2 1,7 2 20,2-2 0,0 0-53,-5-5 0,5 0-10,0 0 1,5 0 29,-5 1 1,4-3-13,-4-2 0,5-4 40,-5-6 0,9 0-35,-4 0 0,6-1 140,-6-4 0,3 2-79,1-7 1,1-4 4,-1-5 0,2 0-64,3 5 1,-3 0 3,3-1 1,-3-5 2,-1-4 0,-1-3-112,1-1 0,-6-2-23,1-3 0,-7 1 46,2-6 1,-9 7 207,-5-3 1,1 4-156,-1 2 1,-2 0-24,-8-1 0,2 2 22,-7 4 1,-1-4 5,-8 3 1,2 3-130,-7 3 0,7 2 139,-2 2 0,-2-1-139,3 1 0,-1 6 60,4 3 1,1-1-948,0 1 367,0 1-1460,6 4 1280,-5 0 0,13 0 802,0 0 0,6 0 0,9 0 0</inkml:trace>
  <inkml:trace contextRef="#ctx0" brushRef="#br0" timeOffset="254">19180 10193 8117,'2'-14'601,"2"0"1,4 4-7,7 1 0,0 4-2,4-4 0,3-2-279,7-8 0,1 1-46,3-6 0,3-1-271,7-8 0,1-2 96,4-3 1,1-1-510,3 6 1,-8 0 309,-6 4 0,-13 7-452,-1 3 0,-7 8-851,-2 2 293,-8 5 0,-2 0 1116,-10 8 0,-9 4 0,-8 6 0</inkml:trace>
  <inkml:trace contextRef="#ctx0" brushRef="#br0" timeOffset="255">19664 9738 8117,'6'-8'-111,"2"0"55,6 4 1,0 2 679,0-3 0,5-1-7,0 1 0,7-1-288,-3 1 0,4 2-91,2-6 0,-6 4 90,1-5 1,-2 6-91,2-6 0,1 7 32,-6-2 0,5-1 80,-5 1-337,0 1-455,-5 4 0,-6 6 275,-3 3 0,-5 6-313,-5 3 1,-9 6 261,-10 9 1,-9 5-98,-5 10 1,0-4-17,-5 3 0,5-4-1748,-4-5 2079,5-3 0,15-7 0,2 0 0</inkml:trace>
  <inkml:trace contextRef="#ctx0" brushRef="#br0" timeOffset="256">20502 9241 8043,'7'-21'0,"-4"7"-231,6 0 1,-4 6 43,5 8 0,-7 1 935,2 4 0,-4 9-393,-1 10 1,0 3-398,0 1 0,0 1-112,0-1 0,0-1 131,0-3 0,0 1-364,0-6 273,0-6 1,6-7-352,4-6 1,3-3 157,1-7 1,0-2-25,0-17 0,0 2 331,1-11 0,4 2 0,0-2 0,1 3 0,-1 7 0,-6 1 0,6 3 0,-11 6-167,6 8 148,-3 4 0,1 7 775,-2 4 0,1 3-152,-6 6 1,-1 7 92,-4 2 0,-1 4-511,-4 2 1,-4 1 10,-10 3 1,1-3-155,-5 3 1,-1-3 57,-5-2 0,6-1-508,-1-3 0,7-3 242,-2-7 0,-2-6-489,2-4 1,0-2 232,5-2 1,0-6 67,0-4 0,4 2 147,1-1 1,6-1 214,-2-4 0,3 5-60,2-1 0,2 7-38,3-2 1,-2 5 363,6 5 0,-4 0-149,4 9 0,-1-1 380,2 10 1,1 1-188,-6 4 0,4 6-25,-4-1 1,0 0-251,-5-5 1,0-1 273,0-3-442,0 3 129,0-11-203,0 4 0,4-18 86,1-7 0,1-8-345,-1-6 1,3-4 106,6-11 0,0 4-55,1-3 0,0-1 207,4 0 0,-1 1 46,5 5 0,1 1 152,5 3 0,-3 4 0,-2 5 0,1 8-2,-6 2 1,-1 5-6,-9 5 0,-2 2 1238,-7 8 0,0 5-521,0 4 1,-4 3-312,-5 1 1,-2 1-158,-13-1 0,2-1-172,-2-3 0,-1 1-563,6-6 0,-5 0 292,5-5 0,0-1-674,5-4 0,5-4 377,-1-10 1,6-3-45,-6-6 0,7-5 542,-2 0 0,2-5 0,-2 5 0,4 1 0,-4 3 0,3 1 0,2 6 0,0 3 0,0 10 0,0 5 240,0 9 0,-1 3 26,-4 6 1,2 5 293,-7 1 1,6 3-164,-6-3 1,5 4-81,-4-5 0,4 0-121,-4-5 0,4-6-167,-4-3-26,5-3-435,-2-2 0,6-7-400,0-7 0,0-7 403,0-7 0,0 0-188,0 0 617,0-1 0,-6-5 0,-2-2 0</inkml:trace>
  <inkml:trace contextRef="#ctx0" brushRef="#br0" timeOffset="257">20531 9866 8043,'0'14'-986,"1"7"1193,4 3 1,-2 2 644,7 3 0,-1-1-393,6 1 1,-6-6-198,0 1 0,3-5-130,6 5 0,-2-12 99,3 3 0,2-11-345,-2 1 127,6-3 0,-8-2-413,7 0 0,-7-7 198,2-2-98,-3-4 0,-8-2-325,-3-4 0,-4 3 268,-1-3 1,-6 3-69,-3 2 0,-9 0-289,-1-1 714,0 1 0,4 0 0,-4 0 0,8 4 0,-4 1 325,4 6-244,3-4 1,4 7 411,8 0 0,6 0-176,9 0 0,0-4-72,9-1 1,4-6-208,10 1 0,0-7-59,-5-2 1,8-5 114,-7 5 0,4-4-56,-9 4 1,1 1 286,-6 9 0,-6-2-107,-3 6 1,-5 2-411,-4 8 0,-4 4-8,-6 10 151,-6 9 0,-4 4-129,-9 6 0,2-2 204,-7 2-26,7-3 0,-4-7 0,7 1 0</inkml:trace>
  <inkml:trace contextRef="#ctx0" brushRef="#br0" timeOffset="258">21256 9326 8061,'-8'-8'-199,"-5"2"779,12 6-398,-5 0 1,6 6 281,0 4 1,6-3-100,3 3 1,4-7-729,1 2 1,7-4 75,2-1 1,6-3-109,4-6 1,2-2 63,3-13 0,1 2 132,-6-2 1,-1-1 36,-8 6 0,-4 0-172,-6 5 279,1 6 88,-7 2 10,-2 6 0,-12 6 237,-4 3 0,-4 10 241,-5 5-360,-10 3 0,-1 1-23,-3 1 1,-2-1-63,2 1 1,-1-1-61,0 0 1,6-4 76,0 0 0,1-7-195,8 2 0,4-8 41,6-1 184,6-7-123,-3 3 0,7-6 60,4 0 0,4-1-110,10-4 1,0 2 76,10-7 0,-2 1-125,10-5 0,1-1 124,5 1 1,-2-5-313,-3 0 1,6-6 70,-6 1 1,-2 4-981,-12 1 1195,-3-3 0,-13 0 0,-2-7 0</inkml:trace>
  <inkml:trace contextRef="#ctx0" brushRef="#br0" timeOffset="259">21441 9099 8061,'9'9'-206,"1"0"1,-1 6-257,5 4 1,-4 6 596,-1-1 0,-5 9 616,0 5 0,-2 1-254,-2-1-310,0 3 0,0-6 57,0 3 1,0 1-15,0-6 0,0 5 15,0-4 0,0-1-1,0-5 1,0-6 215,0-3-47,0-3-2446,0-8 0,0-3 1099,0-10 1,0-9 933,0-10 0,0-3 0,0-1 0</inkml:trace>
  <inkml:trace contextRef="#ctx0" brushRef="#br0" timeOffset="260">21512 9440 8061,'0'-8'-1049,"-2"5"629,-2 12 429,-4 1 0,-7 16 301,1-2 1,-2-2-249,-3 2 0,4 0 1,-11 3-28,7-4 0,0-2 73,5-7-70,0 0 0,5-1 21,-1-4 0,5-2-55,-4-7-157,6 0 1,-2-2 109,10-3 1,3-3-162,6-6 0,2 5 90,3-1 0,3 2 71,6-1 1,-1 1-180,-3 3 162,-4 4 0,-6-6 51,1 7-41,-1 0 1,-6 7 50,-3 2 1,-4 4 156,-1 1 1,-5 6-64,1 4 0,-7 3 203,1 1 1,-1 1 152,2-1-292,-4 7 1,11-10 126,-2 4 68,2-10-74,8 8-211,2-18 0,8 8-180,3-12 0,-2 0 6,7-5 0,0-8-258,4-6 0,1-4 127,-1-10 0,-1 3-69,-3-8 0,-4-2-9,-6 2 0,1-5 314,-1 5 0,0-1 0,0 6 0</inkml:trace>
  <inkml:trace contextRef="#ctx0" brushRef="#br0" timeOffset="261">21782 9582 8061,'-9'1'120,"-1"4"121,7 9 0,-10 9 161,4 5 0,-2 2-20,1 3-208,-2 3 1,4 7-215,-7 0 0,1-7 91,0-3 1,1-3-311,4-1 1,-4-7 166,4-3-290,-4-10 0,-1-2 149,0-7 1,0-2-118,-1-3 0,6-3-52,-1-6 83,1-6 150,1-3 75,2-5 0,6-2-28,0-3 0,1 1-35,4-6 0,3 5 19,6-5 1,5 5 164,0-5 0,6 7-57,-1-3 0,8 0 30,1 1 0,2-7 0,-2 2 0,-3-3 0,3-2-824,-3 1 842,-2-1 1,-6 7-32,-3 3 0,-3 4 170,-2 5 0,-4 6 633,-1 8-574,-5-3 1,2 13-10,-6 0 0,-6 7 9,-4 7 0,-7 11 380,-2 4 1,0 7-613,5-3 28,-1 7 0,0-10 49,-4 3 0,8-3-186,-4-2 1,6-6-239,-1-3 322,-2-3 0,9-6-67,-7-1 92,7-6 1,-3 2-43,6-10 0,0 2 34,0-6 1,4-1-135,1-4 139,6 0 0,-3-1-1,6 1 4,0 0 1,5 5 60,0-1 0,5 2-64,-5-1 1,5 2 248,-5 7-236,6 0 1,-9 0 104,3 0 1,-8 7 177,-2 2 1,-6 10 339,2 5-380,-10 3 0,-2 6-113,-8 0-29,1 7 0,-5-4-13,0 7 0,-1-6-121,1 1 1,3-4-61,-3 3 1,3-10-362,2 2 1,4-12 79,1-3 0,4-6-294,-4-8 0,4-1 4,-5-4 670,7-9 0,-3-4 0,6-5 0,0 0 0,0 0 0,0-2 0,0 6 0,0 0-29,6 4 1,2 7 42,6 4 0,1 2 926,-1 2 0,0 8-152,0 6 0,2 0 128,3 5 0,3-1-686,7 1-56,-1-3 1,2 6-171,3-3 0,4-2-598,5 7 594,-5-1 0,4 6 0,-5-1 0</inkml:trace>
  <inkml:trace contextRef="#ctx0" brushRef="#br0" timeOffset="262">22536 9226 7929,'-10'0'-116,"1"0"1,4 7-159,-5 2 0,1 9 1135,-5 1-436,6 6 1,-3 2 20,6 6 1,0 2-168,5-2 1,0-3 62,0 3 0,0 2-123,0-2 1,0-1-422,0-9 181,0-2 1,7-4-1318,2-3 961,4 4 0,1-17 137,0 4 240,0-3 0,7-15 0,1-3 0</inkml:trace>
  <inkml:trace contextRef="#ctx0" brushRef="#br0" timeOffset="263">22834 8985 7929,'8'1'-279,"-3"4"1,-4 9 1396,-1 10-423,-6 3-496,-2 1 0,-6 5-121,0 1 0,4 4-239,1-5 1,-1 0-374,-4-5 1,1-4-154,4 0 248,-4-7 1,7 4-185,-4-7 342,4-6 281,0-2 0,4-6 0,-10 0 0,4 0 0</inkml:trace>
  <inkml:trace contextRef="#ctx0" brushRef="#br0" timeOffset="264">22692 9369 7929,'14'-7'-866,"0"-2"1,5-5 894,0-5 0,5 3 596,-5-3 0,5 3-333,-5 2 1,0-3-167,-5 2 1,3-2 25,-3 7 70,4 4-65,-10 0-46,0 6 1,-2 3 75,-6 6 1,0 7-23,0 13 0,-3 1-65,-7 3 1,1 3 10,-10 7 0,-3-5-324,-2 0 117,3 0 73,-5 4 1,3-1-158,-5-3 97,6-3 1,-3-11-850,6-1 640,0-5 0,5-4-135,-1-9 0,1-4-452,0-1 879,6 0 0,-11-12 0,3-4 0</inkml:trace>
  <inkml:trace contextRef="#ctx0" brushRef="#br0" timeOffset="265">22692 9454 7929,'28'6'0,"-4"2"134,0 6 1,-5 1 311,4-1 1,-5 0-79,1 0 0,-5 0-113,-5 1 1,4-1-422,-3 0 111,2 0-207,-4 1 1,5-8-384,-4-2 0,-1 1 645,2-1 0,-1 0 0,5-5 0</inkml:trace>
  <inkml:trace contextRef="#ctx0" brushRef="#br0" timeOffset="266">23076 9340 7907,'0'-9'358,"0"-1"136,0 7-235,0-10 1,6 7-14,4-3 0,2-4-85,2 4 1,7-1-142,3-4 1,4 1-259,5-10 0,-1 4-49,6-5 1,-7 5-990,3-5 637,-11 7 639,-2-4 0,-7 7 0,0 0 0</inkml:trace>
  <inkml:trace contextRef="#ctx0" brushRef="#br0" timeOffset="267">23261 8999 7907,'9'0'-80,"1"0"1,-2 6-107,1 4 0,2 4 1158,-6 5-342,0 9-299,-5 2 1,0 18 116,0-1-231,-7 1-139,6 7 0,-12-9-61,4 6 0,2-8 54,2-1 1,4-2-161,1-8 1,0-5-33,0-4 0,0-11-798,0 1-79,0-9 529,0 1 226,0-6 1,0-6-702,0-4 531,0-9 413,0-3 0,-6-6 0,-2-1 0</inkml:trace>
  <inkml:trace contextRef="#ctx0" brushRef="#br0" timeOffset="268">23218 9298 7907,'8'6'0,"-2"3"509,-6 10-237,0 3 1,-6 7 92,-4-1-175,-2 7 0,-2-5-25,-1 3 0,1-4-106,0-6 1,1 3-255,4-7 111,2-7 88,1 1-1065,5-12 520,-6 6 409,7-14 1,0-5 131,0-7 0,0-13 0,0 2 0</inkml:trace>
  <inkml:trace contextRef="#ctx0" brushRef="#br0" timeOffset="269">23204 9298 7907,'14'0'0,"0"0"0,2 1 1006,3 4-399,-3 3-299,4 12 0,-5-5-14,-1-1 1,5 0-294,0-5 1,0-2-313,-5-3 0,0-2-330,0-2 4,0 0 0,1-6-727,-1-4 1364,-6-2 0,4-9 0,-4-1 0</inkml:trace>
  <inkml:trace contextRef="#ctx0" brushRef="#br0" timeOffset="270">23588 8857 7907,'8'0'107,"-1"6"53,-2 4 0,-3 2 149,3 2 1,-4 2 481,-1 3 0,0-3-481,0 3 0,0 2-420,0-3 0,-6 6-950,-4-5 572,4 6 368,-7-2 0,5 0-671,-6 1 410,0 0 23,0-2 1,0-2-203,-1-6 0,6-6 560,-1-3 0,6-3 0,-6-2 0,7-11 0,-2-4 0,4-2 0,1 3 0,4-5 87,1 0 36,6 0-27,-3 11 1,6-3 187,1 6-52,-1-6-2,0 10 0,-1-7 136,-4 3 1,4 3-36,-4-2-186,4 2 1,1-3 69,0 1-277,-6-1-25,-1 5 183,-7 6-36,0 2 1,-2 8-156,-3 3 142,-3 3-41,-12 13 0,-1-5-4,-2 3 1,-3-3 59,7-2 0,0-6 7,5-3 0,5-3 67,-1-2 6,7-6-63,-3-1-2,6-7-34,6 0 0,2-5-219,6 0 230,7-6-150,-6-3 1,8-2-176,-4-3 0,-4-1 46,4 1 1,2-5-91,-2 5 1,0-5 175,-5 5 1,0 0 3,0 5 292,1 0-132,-1 6 171,-6 2 1,-2 9 472,-6 6-487,0 7 79,0 13 0,-5 4 167,1 0 0,-7 10-223,1-6 0,2 6-216,-1-10 0,6 0-136,-2-4 1,3-2-484,2-4 1,-5-2-297,1-7 434,-1 0 79,5-6 413,0-1 0,-6-7 0,-2 0 0</inkml:trace>
  <inkml:trace contextRef="#ctx0" brushRef="#br0" timeOffset="271">23531 9468 7965,'14'0'191,"-5"0"-114,1 0 1,-1-5 13,6 1 1,-1-1-68,0 5 1,-4 0-5,-1 0-243,1 0 107,-3 0 21,0 0-64,-7 0 0,-2 6 37,-3 4 1,-2 4 70,-8 5 0,0-3 100,-4 3 1,1-4 152,-5 0 0,7-1 17,1 0 0,1 0 0,8-4 133,-4-1-66,4-6 0,12 4-214,4-7-72,9-7-46,-3 0 1,6-3-181,-3 1 0,-2-1 89,7-4 0,-5 0-65,5-1 0,-7 1-123,2 0 1,-3 0-525,-2 0 849,0-1 0,0-5 0,1-2 0</inkml:trace>
  <inkml:trace contextRef="#ctx0" brushRef="#br0" timeOffset="272">23915 8956 7907,'15'-4'104,"4"-1"0,-3 0 289,3 5 0,2 2-113,-2 2 0,4 4 126,-4 7 0,2-1 153,-2 0-162,-3 7-234,4-6 0,-6 12 275,1-3-221,-7 3-70,4 1 1,-6 2 26,4 3 0,-4 4-41,-6 5 0,-6 1-101,-4 0 1,-4-1-126,-5 1 0,-3 1-382,-6 4 1,-2-4-1166,-3 3-376,-4 4 1491,-5-1 525,-7 7 0,3-5 0,-6 0 0,1 5 0,5 8 0,26-29 0,-1 1 0</inkml:trace>
  <inkml:trace contextRef="#ctx0" brushRef="#br0" timeOffset="273">19109 11259 7974,'-14'0'707,"0"0"-543,-1-6 1,1 0-163,0-4 1,5-2 74,-1 2 1,1-1-81,-6 2 1,6-4-53,-1 4 159,1 2 0,-5-4-67,-1 6 19,1 1-42,0 4 0,-5 0-1,0 0 0,0 0 54,5 0 1,0 0-123,0 0 0,-5 0 120,0 0 1,0 0-91,4 0 0,0-5 39,-4 0 0,3 0-14,-3 5 0,3-4 184,2-1 0,-2 0-99,-3 5 1,3 2 51,-3 3 0,-1 4-70,1 10 0,-6-2-9,1 7 0,-3 4 27,-1 6 0,1 0-75,3 0 0,-1-3 28,6 7 1,-5-5-129,5 5 1,2-5 251,7 5 0,-1-6-92,7 1 1,-1-3 174,5-2 1,1 1-54,4-1 0,-2-4-102,7 0 1,4-1 91,5 6 1,6-1 188,-1 1 0,3-6-187,1 1 0,5-2-61,1 2 4,5-4 1,-4-7-197,3-3 44,3 2 1,-10-9-67,7 7 0,-6-7 107,1 2-13,3-4 0,-4-1-12,6 0 0,-5-4 14,5-1 0,-5-6-8,5 1 0,-6-2 288,1-3-260,3 1 1,-7-5-60,-1 0 68,0-6 0,-12 3-25,3-7 1,-3 1-77,-2 0 0,0-2 39,1-4 1,-6 3-18,1-7 1,-7 2-14,2-2 1,1-2-31,-1 7 0,-1-6 38,-4 1 0,0 3-28,0 2 1,0-2 10,0 2 1,-1 1-23,-4 9 0,-1-3-6,-4 7 0,-4 2-29,0 7 1,-2 4-134,-8 6 1,1 0-142,-6 0 1,1 2-360,-1 2 1,1 4 756,-1 7 0,1 5 0,0 2 0</inkml:trace>
  <inkml:trace contextRef="#ctx0" brushRef="#br0" timeOffset="274">19337 11814 7875,'-2'-8'-250,"-3"3"655,4 4 155,-6 1 0,9 0-193,3 0 1,3 6 15,6 3 0,2 4-70,3 1 1,-2-3 80,7 4 1,-1-4 87,6 8-268,6-4-88,1 0 1,6-1 26,1 0 1,6-5 7,3 1 0,-1-2-79,1 1 1,-6-1 38,1-3 0,-3-3-181,-1 2 0,4-2-43,1-2-723,6 0 874,-10 0 0,8 0-148,-9 0-54,2 0 93,-15 0 1,4 0-386,-11 0-352,-2 0-892,-7 0 953,-6 0 0,-3-6 737,-10-4 0,-3-3 0,-6-1 0</inkml:trace>
  <inkml:trace contextRef="#ctx0" brushRef="#br0" timeOffset="275">20374 11871 7875,'15'0'-126,"-1"0"0,0 0 333,0 0 1,5 0 327,0 0 1,2 0-257,-2 0 0,-2 4-89,7 1 1,-2 2-66,2-3 0,1-1 57,-6 7 0,1-5 15,-1 4-38,-9 1 0,7 4 715,-12 0-536,0 0 0,-7 2-82,-3 3 1,-4-2-224,-10 7 1,-10 6-413,-8 8 0,-8 5 379,-7 4 0,-6 4 0,22-23 0,1 0 0</inkml:trace>
  <inkml:trace contextRef="#ctx0" brushRef="#br0" timeOffset="276">21057 11686 7852,'0'-8'-455,"0"2"682,0 18 0,-5-1 544,0 13 0,1 0-394,4 4-270,0-6 0,0 4 27,0-7 0,0 1 15,0-1 1,1-5-43,4 0 1,-2-1 184,7-8-284,-1 6 0,5-10 104,1 4-166,-1-3 0,0-4-138,0-3 0,5-4-949,0-10 792,0 3 1,0-11-98,0 4 0,2-6-253,-2-4 0,-4 3 382,4-3 1,2 3 316,-2 1 0,0 7 0,-5 2 0,0 6 0,-4 4 29,-1 1-38,-6 5 0,5-2 1151,-3 6-587,-4 0-314,6 6 0,-7 2 590,0 7-415,0 5-58,0 2 0,0 7 95,0-1 1,0 1-320,0-1 0,0 0-239,0 1 0,0-5-362,0-1-842,0-5-101,0 2 951,0-12 0,-2-3 459,-3-10 0,-2-3 0,-8-6 0</inkml:trace>
  <inkml:trace contextRef="#ctx0" brushRef="#br0" timeOffset="277">21327 11387 7852,'6'21'-35,"-4"1"0,9 13-103,-6 3 1,-1 9 347,-4 5 0,0 3 558,0 2 0,-1 0-554,-4 0 0,4-2-283,-4-3 1,-1-4-96,1-10-249,0 3 233,5-11 0,-2 3-810,-2-9 190,2-4 800,-4-6 0,-7-12 0,-3-4 0</inkml:trace>
  <inkml:trace contextRef="#ctx0" brushRef="#br0" timeOffset="278">21156 11984 7852,'0'15'104,"0"-1"0,0 6 14,0 4 1,0 5 222,0 4 1,0 3-123,0 7 0,0-2-33,0-3 0,0-4 43,0-5-78,0-1 113,0-6-211,0-1 91,0-13-115,7-2 1,1-7-76,6-4 0,2-5-38,3-9 0,-4-3-207,4-6 0,4-5 105,0 0 0,-1-1-27,2 6 0,-5 4-614,5 1 503,-7 5 1,4-2-148,-7 5-145,0 1 156,0 0 460,0 0 0,1 0-141,-1-1 141,-6 7 50,4 2-6,-10 6 0,6 2 932,-3 2-408,-4 4-209,6 7 0,-7 5 196,0 4 1,0 3-291,0 1 0,0-1-259,0-3 1,1 1-192,4-6 0,-2 0-480,6-5 1,-4-5 451,5 1 213,-7-7 0,10 3 0,-6-6 0</inkml:trace>
  <inkml:trace contextRef="#ctx0" brushRef="#br0" timeOffset="279">21668 11828 7852,'14'-9'326,"1"-1"1,-1 1-451,0-6 0,0 1-385,1 0 1,-1 0 687,0 0 0,0-1 1709,0 1-1851,-6 0-123,5 0-695,-11 6 400,4 1 231,-6 7 1,-6 8 84,-4 7 1,-4 7-848,-5 11 580,-3 3 0,-2 5 86,0-3 1,2 2 272,-1-7 0,2 5-10,7-5 0,1-5 961,4-4-362,-4-7-290,12 4 527,1-7-400,7-6-183,8-2 0,4-12-77,0-3 0,6-6-24,-1-4 0,-2-3-154,1-6 1,-1-1-99,2 1 0,-3 1-382,-7 3 1,-5 4-900,1 6 697,-7-1-102,3 1 769,-6 0 0,-6 6 0,-2 2 0</inkml:trace>
  <inkml:trace contextRef="#ctx0" brushRef="#br0" timeOffset="280">21782 11814 7508,'0'8'-343,"0"0"923,0-4-308,0 4 1,0 6 462,0 1-468,0-1 0,0 6 18,0 4 1,0 3 52,0 1 0,0 7-155,0 3 0,0 3-98,0 2 1,-5-5-329,1 0 211,-1-7 72,5 4 1,0-13-1062,0-3 545,0-3 188,0-8 0,1-2-120,4-6 0,-2-13-12,7-6 1,-6-14-223,6-9 1,-7-3 641,2-7 0,-2 2 0,2-2 0,-4-10 0,6 4 0</inkml:trace>
  <inkml:trace contextRef="#ctx0" brushRef="#br0" timeOffset="281">21825 11800 7852,'8'-45'0,"-1"0"106,-2 11 1,-2 8 239,7 7 0,-5 4-72,4 6 0,-4 3 150,4 6 0,-6 7-170,2 8 1,-3 1 0,-2 7 0,0 6-110,0 4-158,0 6 98,0-9 0,0 10-57,0-7 0,0-6-116,0-8 0,0-3-450,0-2 1,0-5-152,0 1-415,0-7 744,6-9 1,-4-10-55,2-13 0,3 1-1,-3-1 257,8 1 1,-9 0 91,6-1 1,1-4-131,4 0 252,0 0 0,0 9 61,1 0 1,3 7 66,1-2 1,0 9 233,-4 6 0,-6 2-66,1 2 1,-3 8 248,3 6 1,-4 7 123,-6 7-384,0 7-95,-6 1 0,0 2-40,-4 0-115,-3-6 0,6 6-817,-8-10 511,7 4 1,-3-12-161,7 4 0,-3-5-1202,3-10 994,2-2 583,-4-7 0,-1-7 0,0-1 0</inkml:trace>
  <inkml:trace contextRef="#ctx0" brushRef="#br0" timeOffset="282">21981 11757 7852,'0'19'79,"0"0"0,0 6 118,0-1 1,0 4 117,0 5 0,-6-3 397,-4 4 0,-1 0-386,2 0 0,-2 3-249,6-3 1,-5-1-841,6-5 384,-1 1 283,5-7 1,0 3-819,0-6 497,0-6 417,0-1 0,0-10 0,0 4 0</inkml:trace>
  <inkml:trace contextRef="#ctx0" brushRef="#br0" timeOffset="283">21953 12041 7852,'8'0'267,"3"2"159,-7 3 1,3-1-31,-3 11 1,-2-1 144,3 14 0,-4-2-144,-1 7 0,0 3 94,0 2 0,5-3-191,0-2 0,6-9 29,-2-6 1,4-3-307,1-6 29,7-2-110,-6-7 0,12-7-24,-3-2 0,1-12-120,-1-7 1,1-7-397,-6-8 1,0 1 63,-5-1 1,-1 5-399,-3 0 1,1 2 259,-7-2 672,1 3 0,1 0 0,2-1 0</inkml:trace>
  <inkml:trace contextRef="#ctx0" brushRef="#br0" timeOffset="284">22436 11899 7813,'14'0'541,"0"0"0,2-6-383,3-4 50,10-9-259,1-3 1,11-1-226,-3-1 1,-2 0 121,2-4 1,-6 1-95,1 3 1,-10-1 247,-4 6 0,-3-6 0,-2 3 0</inkml:trace>
  <inkml:trace contextRef="#ctx0" brushRef="#br0" timeOffset="285">22649 11530 7813,'0'-8'865,"0"1"-573,0 20 0,-4 3-49,-1 12 0,0 7 70,5 3 0,-1 8 10,-4 1 1,-2 7 108,-2-2 1,1-2-134,3 3 1,4-9-45,-4-2 0,5-2-300,5-12 75,-4-2-5,18-12 0,-9-6 31,9-4 1,3-2-142,2-2 1,4-13-450,5-6 1,-3-4-138,3-1 0,-4-4 671,-6-1 0,4 1 0,-5-7 0</inkml:trace>
  <inkml:trace contextRef="#ctx0" brushRef="#br0" timeOffset="286">23175 11359 9385,'8'6'840,"-1"-1"-414,-7 9 0,0-3-173,0 8 1,0 2-64,0-2 0,-5 4-75,0-4 1,-1 5 5,1-5 0,3 0-126,-2-5 0,2 0-511,2 1-1295,0-8 1196,0 0 381,0-7 77,0-7 1,2 1-30,2-3 104,4-4 22,7 5 0,-1-6 10,0 0 0,2 0 38,3-1 1,-2 3 18,7 2 0,-5-1 29,4 6 1,-5-1 122,1 1 1,-3 4-54,-2-4 0,-6 5 214,-4 5 0,-2 4 127,-2 10-228,0 3 47,-6 7 0,-2 4 164,-6 0 1,-5 11-227,0-1 0,-7 3-22,3-4 0,1 1-102,-2 0 0,2-7-167,-2-3 0,-1-3 66,6-1-101,0-7 1,5-8-1301,-1-9 624,8-4 210,0-7 1,3-8-369,-1-10 0,0-3 956,5-1 0,-6-7 0,-2-1 0</inkml:trace>
  <inkml:trace contextRef="#ctx0" brushRef="#br0" timeOffset="287">23147 11672 7869,'14'0'198,"5"0"153,0 0 0,0 1-57,-5 4 1,5-2 148,0 7 0,2-1-124,-2 5 1,-4-1-42,4-4 1,2 4-91,-2-3-161,0 2 133,-5 2 1,0-1-581,0-3 263,-6 2-173,5-10 1,-10 6-1342,7-4 458,-7-2 1213,3 4 0,-12-6 0,-2 0 0</inkml:trace>
  <inkml:trace contextRef="#ctx0" brushRef="#br0" timeOffset="288">23033 11373 7848,'0'8'-629,"0"5"648,0-4 1,2-1 371,3 2 1,-2-3-275,6 3 0,-4 1-134,4-6 1,-5 6 16,0-2 0,4 4 0,0 1 0</inkml:trace>
  <inkml:trace contextRef="#ctx0" brushRef="#br0" timeOffset="289">22948 11672 7848,'-6'8'-329,"4"-2"499,-4-6 0,12 1 350,3 4 0,4-3-301,1 3 0,1 1-202,-1-1 1,-5 1-458,1-1 31,-1 3-51,-1 6 299,-2 0 27,-6 0 1,0-4-199,0-1 140,0-6 77,0 10 1,-1-11 100,-4 2 203,4 4 1,-7-5-33,3 7 1,3-5 218,-2 4 1,2-4 187,2 4-277,0-6-193,6 10 0,-3-7-25,7 4 1,-5 1 144,4-6-168,-6 6-15,10-3 1,-11 1-142,2 1 0,-2-6-65,-2 6 37,0-7 126,-6 10 0,-1-10-36,-2 6 57,-4 1 51,5-2 0,-4 4 14,2-2 1,-1-2-52,6 1 410,1-6-58,-3 4-174,6-7 0,-4 0 82,10 0 0,3 0-10,6 0-156,6 0 3,2-7 0,4 6-123,2-4 163,-3 3-79,16 2 1,-4 0 12,5 0 0,1 0-79,0 0 1,-2 0-136,-3 0 0,1 5-59,-6 0 1,-1 0-193,-8-5 1,-4 0-956,-6 0 663,1-7 371,-1 6 1,-6-12-1317,-3 4 1608,-4-4 0,5-8 0,2-1 0</inkml:trace>
  <inkml:trace contextRef="#ctx0" brushRef="#br0" timeOffset="290">23659 11316 7848,'0'-8'931,"0"2"1,0 19-303,0 6-232,0 0-276,0 7 1,0-3-22,0 5 1,-7 5 16,-2 0 1,1 5-217,-1-5 0,-1 5-92,-4-4 1,4-1-376,1-5 1,-1-4-945,-4 0 779,6-13 58,-4 8 673,4-18 0,-6 12 0,-1-5 0</inkml:trace>
  <inkml:trace contextRef="#ctx0" brushRef="#br0" timeOffset="291">23630 11586 7848,'15'-6'0,"4"4"-240,-1-2 240,8 2 183,-10-4 0,10 4 306,-2-2 1,-2-3-285,2 2 1,-2-1-383,2 1 57,-4 4-376,-6-5-99,-6 6 350,-8 0 245,-8 6 0,-12 2 0,-2 6 0</inkml:trace>
  <inkml:trace contextRef="#ctx0" brushRef="#br0" timeOffset="292">23687 11586 7848,'7'15'1418,"-6"4"-951,4 0 528,3-1-592,-7 3 1,6 1 66,-7 7 0,0 4 0,0 0 1,0 6-24,0-1-236,0 3-40,0 2 1,0-5-459,0 0 183,0-7-294,0 4 1,0-6-513,0-1 1,0-11 553,0-2 356,0-11 0,6 9 0,2-5 0</inkml:trace>
  <inkml:trace contextRef="#ctx0" brushRef="#br0" timeOffset="293">24100 11245 7794,'7'-6'0,"6"4"0,-3-2 473,2 2-133,2 2-93,-6 0 0,-1 6-532,-7 4 147,0 2-104,0 3 1,-7 4-148,-2 0 0,-4 6 209,-1-2 1,-5-2 24,0-2 0,-2-2 82,3 2 1,2-4-143,-3-1 1,3 0 151,2-5 232,0-2-386,6 5 666,1-10-217,7 4-96,0 1 1,7-6 79,2 4 0,4-3-102,1-2 1,5 0-6,0 0 1,0 0 16,-5 0 0,-1 1-44,-4 4 0,2 7 289,-6 7-287,0 7 114,-5-4 1,0 8 209,0 3 0,0-3-154,0 3 0,0-3 86,0-1 1,4-1-156,1 0 0,0-1-22,-5-3 1,2-3-162,2-7-824,-2-6-741,10-2 818,-10-6 452,4-6 0,-6-4 293,0-9 0,7-3 0,1-6 0</inkml:trace>
  <inkml:trace contextRef="#ctx0" brushRef="#br0" timeOffset="294">24185 11430 7794,'16'-22'-7,"3"3"1,-4 2 6,4-2 0,2 3 166,-2-3 0,6-2 8,-1 2 0,3 0 45,1 5 0,-1 2 106,-3 2 1,1 4-223,-6 6 39,0 0 0,-7 1-249,-2 4 82,3 3 58,-12 6 1,5 5 107,-6 0 1,0 8-88,0 1 0,0 2-105,0 8 1,0 2 84,0 7 0,5 4 48,0 6 0,0-5-157,-5 0-276,0 0 411,0-1 0,0-3-69,0-5 1,0-7-109,0-2 0,0-4-283,0-2 0,-2-4 156,-3-1 1,-3-10-119,-6 1 0,0-9-52,0 0 0,-5-10-721,0-4 1135,-6-4 0,3-14 0,-7-3 0</inkml:trace>
  <inkml:trace contextRef="#ctx0" brushRef="#br0" timeOffset="295">24242 11686 7794,'4'-14'-138,"1"-1"1,6 1-114,-1 0 200,2 0 20,3 0 1,-1-5 199,0 0 0,5-5-93,0 5 0,0 0-100,-5 5 0,-1 0-295,-4-1-393,-2 8 712,-7 0 0,-7 1 0,-1-2 0</inkml:trace>
  <inkml:trace contextRef="#ctx0" brushRef="#br0" timeOffset="296">24284 11544 7794,'-8'14'93,"4"0"1,1 5 154,-2 0 0,3 2 189,-3-2 1,4 1-98,1 4 0,5 3 157,-1-4-291,1-2-118,-5 6 0,0-10-48,0 7 1,0-7 117,0 2-362,0-3 40,0-2-469,0-6 130,0-2 157,0-18 0,0 2 4,0-9 136,6 3 92,2-4 1,2 4 0,-1-3-34,1 3 102,10 2 1,-4 0 86,3 0 0,2 4-31,-2 1 0,0 6 342,-5-2 321,0 3-353,0 2-177,-6 0 1,-2 2 222,-6 3-240,-6 3-113,-8 12 1,-4-4-34,-5 3 1,5-2-48,-1 2 0,-1-3-270,1 3 1,2-3-490,7-2 825,-3-6 0,12 4 0,-5-4 0</inkml:trace>
  <inkml:trace contextRef="#ctx0" brushRef="#br0" timeOffset="297">24754 11345 7794,'6'-8'-661,"2"1"342,6 7 1,0-4 1082,0-1-312,7-6-290,-5 3 1,9-6-188,-6 0 38,0-1-442,-5 1-483,-6 0 912,-2 6 0,1-5 0,1 6 0</inkml:trace>
  <inkml:trace contextRef="#ctx0" brushRef="#br0" timeOffset="298">24782 11387 7794,'0'8'59,"0"5"0,6-5 108,-4 6 1,9 7 187,-6 2 1,-1 4-130,-4 2 0,0 5-33,0 4 0,0 3-35,0 2 1,-4-5-14,-1 0 1,-1-7-67,1 2 1,3-7-357,-2-3-737,2-5 785,2-4 1,0-9-393,0-10 0,2-9 147,2-10 0,-1-6 127,7-8 0,-5 2 347,4-7 0,-4-4 0,4 4 0,-4-1 0,5 6 0,-7 3 0,9 7 0,-8 6 28,5 3 69,-6 3-138,10 2 0,-10 6 704,6 3 0,-4 5-130,5 5 1,-6 4 339,6 10-503,-7-3-165,3 11 0,-6-3-13,0 9 1,0-2-113,0 7 0,0-6-174,0 1 0,0-3-116,0-1 0,0-3-379,0-2 1,0 1-354,0-6 1,-1-4 941,-4-6 0,-3 0 0,-6 6 0</inkml:trace>
  <inkml:trace contextRef="#ctx0" brushRef="#br0" timeOffset="299">24810 11672 7794,'10'0'0,"-1"0"0,-4 0 65,5 0 1,-6 0 391,6 0-75,-7 0 198,10 0-670,-12 6 172,5 2 1,-6 6-213,0 0 82,0 1-12,0 5 0,0-4 98,0 3 0,-4 1-38,-1-1 1,-4 7-16,4-3 0,-2-2-98,3-2-163,2-10-110,-4-2 1,11-15 145,-1-7 1,7-8-187,-1-15 1,-2 0-6,1-9 107,1-10-326,4 5 650,0-12 0,7 8 0,1-1 0</inkml:trace>
  <inkml:trace contextRef="#ctx0" brushRef="#br0" timeOffset="300">25066 11274 7794,'22'-19'45,"-3"0"0,-3 6 419,-2 8-171,1 4 1,-7 4-44,-4 6 0,-2 1 104,-2 9 0,-6 3-223,-4 2 0,-3-4-112,-1-1 0,2 2 142,2-2-339,-3 0-558,12-5 430,-5-6 178,6-2 0,6-8-193,3-2 1,4-6 54,1-9 1,0 8-47,1-3 1,-1 4 187,0 1 1,2 3 228,3 6 1,-3 0-73,3 0 1,-5 6 224,-5 3 1,4 9 64,-4 1 1,-2 6-102,-3-1 1,-2 4 13,-2 5 1,-5 4-151,1 5 1,-8 4 1,3-3 0,-10 7-20,-5-7 0,2 1-99,-1-6 0,0-5 108,0-9 1,1-3-30,3-7 0,3-6-158,-3-4 0,5-8 76,4-6 0,-1-9-211,6-4 1,1-11-6,4-4 1,6-1 1,3 1 1,9-8-45,1 4 0,6-3-250,-1 7 1,6 4 541,-2 5 0,10 1 0,-8-1 0</inkml:trace>
  <inkml:trace contextRef="#ctx0" brushRef="#br0" timeOffset="301">25450 11387 7785,'7'-9'163,"2"-1"0,8 1-49,2-5 0,8-2-50,2-3 1,5-3-139,9-7 1,-5 1-239,0 0 1,-8 1 89,-2 3 1,-7 3 221,-12 7 0,4 0 0,-5 0 0</inkml:trace>
  <inkml:trace contextRef="#ctx0" brushRef="#br0" timeOffset="302">25607 11075 7844,'12'7'-289,"-2"8"0,1 5 825,-6 9 1,1 10-228,-1 4 1,-4 9-26,4 0 0,-4 3-47,-1 2 1,0 5-13,0-1 0,-1 1-174,-4-5 1,4-8 47,-4-6 1,3-7-448,2-8 0,0-6-321,0-3 90,0-9 0,0-12 263,0-12 0,0-7-185,0-7 1,0-2 500,0-3 0,-6-10 0,-2-7 0</inkml:trace>
  <inkml:trace contextRef="#ctx0" brushRef="#br0" timeOffset="303">25592 11373 7844,'8'-8'0,"3"8"0,-6 10 0,0 9 0,-5 4 0,-2 9 0,-3 1 0,-2 7 0,-8-2 0,-4 3 0,0 1 0,1-5 0,3-4 0,6-5 0,-1-4 204,1-4-561,1-12 1,2-5 32,6-12 1,0-7 323,0-12 0,6-7 0,2-1 0</inkml:trace>
  <inkml:trace contextRef="#ctx0" brushRef="#br0" timeOffset="304">25678 11430 7844,'28'6'-71,"-1"2"35,-3 6 1,1 5 208,-6 0 1,0 0 293,-5-4 1,-1-1-612,-4 0 57,4 0-132,-5-6 1,0-8-133,-4-9 0,-2-9-549,-2-1 900,0-6 0,0-3 0,0-9 0</inkml:trace>
  <inkml:trace contextRef="#ctx0" brushRef="#br0" timeOffset="305">25905 10961 7844,'10'5'-158,"-1"-1"0,-4 6-315,4-5 0,-4 4 919,5-4 0,-7 1 167,1-1-80,-2-4 5,-2 6 352,0-7-448,0 0 1,-5 1-394,1 4 1,-1-2 72,5 7 0,0-1 1,0 5 0,0 1-90,0-1 1,0 0-110,0 0 145,0 0 0,0 1-6,0-1 1,0 5-18,0 0 1,0 1-85,0-1 1,0 3-318,0 7 0,-2-1 163,-3 1 0,4-1-345,-4 1 0,-1-7 32,1-3 505,0-4 0,5 0 0,0-1 0</inkml:trace>
  <inkml:trace contextRef="#ctx0" brushRef="#br0" timeOffset="306">25806 11188 7844,'4'15'379,"1"-1"0,6-5-337,-1 1 0,2-2-162,3 1 1,0-3 325,4-6 1,-1 0-313,5 0 0,1-6-276,4-3 0,-5-4 79,-4-1 1,1-4-121,-1 4 0,-5-3 32,-4 7 219,-7 4 162,3 0 1,-7 12 9,-4 3 0,-3 9 338,-6 1 0,0 6-21,-1-1 0,-5 7 164,-4 3 0,-3 0-162,-1-1 0,3-1-12,-4 6 0,9-8-172,-9-2 0,12-5 179,3-9-477,-1 0 115,14-6 0,2-10-70,14-12 1,3 0-75,6-5 0,3-2-49,-3 2 0,3-1 62,1 1 0,-4 3-50,-1-3 0,-5 3 102,1 2 1,-3 1 16,-2 4 0,-5-2 433,1 6-254,-7 0 0,3 12 316,-6 2 1,0 10-74,0 5 1,-6 4 51,-4 6 0,3-3-248,-3 7 1,5-5-264,-4 5 1,4-6-195,-4 1 1,5-5 208,0-4 1,-3 1-1328,3-6 1459,-1-6 0,-8 6 0,-3-3 0</inkml:trace>
  <inkml:trace contextRef="#ctx0" brushRef="#br0" timeOffset="307">25820 11714 7844,'5'-17'-35,"-1"3"1,7 3-23,-1-4 0,3 3 121,1 2 1,5-2 177,0 2 1,0 2-187,-5-1 0,0 4-47,0-4 0,-4 5-158,-1 0 0,-6 4 58,2 4 1,-3 1-114,-2 9 0,-7-3 157,-2 8 1,-2 2 131,1-2 1,-2 1 113,2-1 1,-1-3 322,2 3 1,-2-3 70,6-2-307,0 0 1,7-6-106,2-3 0,9-3-161,6-2 1,6-8-1460,-1-6 1439,3-7 0,8-14 0,1-1 0</inkml:trace>
  <inkml:trace contextRef="#ctx0" brushRef="#br0" timeOffset="308">26346 11004 7816,'-8'1'658,"3"4"1,5-2-332,5 6 1,3-4-71,6 5 0,2-7-195,3 2 1,-2-5-185,7-5 0,-2-3-462,2-6 1,1 0 312,-6-1 1,5 1-371,-5 0 0,-5 4-78,-5 1 474,-5 6 1,0-4 236,-8 7 1,-4 8-64,-7 7 1,-5 2 216,-4 11 0,-3-2 141,-1 7 0,-7-3 169,-3-2 0,2 5-186,-2 1 0,2-3 8,-2-7 0,9-2-78,10-3 1,4-8 38,0 3 14,7-9-146,2 1 1,14-6-63,6 0 0,8-8-91,11-6 0,2 0-213,3-5 0,3 2 129,-3-2 1,-2 1-209,2-5 0,-6 4 146,1-5 0,-8 5-105,-1-5 0,-11 2-63,1-2 0,-8 2 360,4 3 0,-7 4 0,3-6 0</inkml:trace>
  <inkml:trace contextRef="#ctx0" brushRef="#br0" timeOffset="309">26474 10890 7816,'0'16'109,"0"3"1,0 4 155,0 10 1,0 4 183,0 5 1,-5 1-92,0 0 1,-6 2-129,2-2 0,3 1-154,1-10 1,-2-1-182,3-5 1,-1 1-216,5-1 1,0-6-479,0-3 1,0-8-821,0-1 1441,0-7 1,6-16-1,2-11 1</inkml:trace>
  <inkml:trace contextRef="#ctx0" brushRef="#br0" timeOffset="310">26417 11245 7752,'-14'0'191,"-5"8"-124,0 6 1,-6 2 51,1 8 1,2-5 37,-2 4 1,0 0-7,-4 0 1,6 3-143,3-8 0,3 6 101,2-5 0,6 0-111,3-5 0,4-4 43,1-1 0,1-6-185,4 2 1,4-5 3,10-5 1,-1-2-99,5-8 1,7-5-174,8-4 1,-3 4 69,-2 1 0,-3-2-13,-1 2 0,-1-5 353,1 5 0,-7 2 0,-3 8 0,-3-2 0,-2 6 0,-6 0 0,-2 11 149,-6 4 1,-6 4-58,-4 5 1,-7 3 592,-2 7 1,-2-1-211,2 0 1,4 1-85,-4-1 1,-2 2-140,2 3 1,0-4-221,5-1 0,4-1 288,1-8-352,6 0-236,-4-5 1,14-6 50,2-3 1,1-5-72,4-5 0,-3-3 21,8-6 0,2-2-84,-3-3 1,6 2 79,-5-7 0,0 7-47,-5-2 1,-1-2 148,-4 2-181,4 7 485,-11-1 1,4 13 175,-6 0 0,-6 13 190,-4 11 1,-2 4-222,-3 5 1,-4-3 154,0 3 1,-4-3-128,4-1 0,-5-6-61,5 1 0,0-11-323,5 1 1,0-5 86,-1 1 0,1-4-386,0-6 0,6-1 84,3-4 1,4-3-292,1-6 1,0-7 150,0-2 1,6-4 16,4-2 0,7-1 414,2-3 0,5-3 0,-5-7 0,6 5 0,-1 0 0,2 0 0,3-4 0</inkml:trace>
  <inkml:trace contextRef="#ctx0" brushRef="#br0" timeOffset="311">26588 11274 7816,'31'-40'-308,"-2"7"0,-9 0 349,4 9 0,-7-1 557,2 1 1,-3 10 191,-2 9-500,-6 4 1,-2 4-141,-6 6 0,-1 2 58,-4 13 0,-3 0-230,-6 4 0,0-4 71,0-1 0,1 0-382,3 0 0,-2 3-243,2-7-327,4-1 445,-7-3 132,12-7 0,-6-4-158,7-8 307,0-4 0,5-7 256,0 1 0,4 5-76,-4-1 1,6 2 385,-1-1 1,2 3-95,3 6 1,-6 0 15,1 0 0,-1 0 10,5 0 0,-1 6 198,-4 3 1,2 4-213,-6 1 1,0 5-70,-5 0 1,-2 6-99,-2-1 0,-4 3-79,-7 1 0,-4 2-203,1 4 1,-6-4 26,5 3 1,-5-3-120,5-2 1,-4-2-155,4-8 1,-5 1-440,5-9 0,0-4-736,5-1 1563,0-3 0,-1-15 0,1-3 0</inkml:trace>
  <inkml:trace contextRef="#ctx0" brushRef="#br0" timeOffset="312">26602 11473 7816,'22'0'0,"-2"1"437,-5 4 0,-1-2-117,0 7 1,-1-1 310,-4 5 1,4 5-226,-4 0 1,6-1-311,4-9 0,-2 4 133,7-4-229,-7-3 0,10 1 0,-5-7 0</inkml:trace>
  <inkml:trace contextRef="#ctx0" brushRef="#br0" timeOffset="313">27071 11075 7782,'8'7'269,"-3"8"0,1 1 0,-1 7 0,-1 6 96,-4 4 1,0 5-65,0-5 0,0 6 77,0-1 0,0-1-222,0 1 1,0-5-197,0 5 0,0-8-28,0-2 0,0-1-302,0-8 1,2-2-1402,3-7 1276,-4-4 1,6-9-308,-7-7 802,0-5 0,6-26 0,2-4 0</inkml:trace>
  <inkml:trace contextRef="#ctx0" brushRef="#br0" timeOffset="314">27185 11146 7782,'14'-37'-145,"0"3"239,0 5 1,1 1 53,-1-1 0,0 2 57,0 4 0,1 2 727,-1 7-283,0 0-283,0 6-207,-6 2 1,-2 7-132,-6 4 0,0 9 11,0 10 1,0 9 130,0 5 1,0 0-194,0 4 0,0 0-3,0 10 0,0-5-36,0 5 1,0-6-85,0 1 1,0-2-103,0-3 1,0-5-132,0-4 1,0-5-449,0-4 0,0-4 172,0-5 1,0-6 654,0 1 0,0-7 0,0 3 0</inkml:trace>
  <inkml:trace contextRef="#ctx0" brushRef="#br0" timeOffset="315">27142 11302 7782,'14'-14'0,"1"4"47,-1 1 1,0 4 45,0-4 1,0 6 21,1-2 1,-6-2 348,1 3-510,-1-1 143,-1 5-330,-2 0 0,-7 6-60,-4 4 0,-3 2-54,-6 3 1,0 4 165,-1 0 0,0 4 49,-4-4 0,4 0 49,1-5 1,0 1-18,5-1 1,2 0 151,2 0 53,4-6 0,7 3 50,4-6 1,4 0-20,5-5 1,-3-5-71,3 0 0,-4-4-53,0 4 1,-1-5 2,0 6-21,0-1 0,-4 5-21,-1 0 136,-6 0 0,2 6-67,-10 4 1,-2 9 282,-8 4 1,1 4 56,0 2 1,0-1 44,-1 1 0,3-1-129,2 0 1,2-5 35,4-4 1,2-4-156,-3 0 0,10-8-112,5-2 1,9-11-528,4-8 0,6-7 168,4-7 291,3-1 0,7-6 0,-1-1 0</inkml:trace>
  <inkml:trace contextRef="#ctx0" brushRef="#br0" timeOffset="316">21156 13733 8013,'-7'-14'-6,"2"0"1,3-1 119,2 1 0,0 0-103,0 0 0,-1 1 111,-4 4 1,3-4 17,-2 4 223,2 2-182,-4-5 0,3 10 48,-7-3-57,7 4-44,-10 1 1,10 1-151,-6 4 1,5-3 75,-8 10 1,9 1 91,-7 6 0,1 6-113,-6-1 0,6 3-136,0 1 1,4 5 30,-5 0 0,7 5 44,-2-5 0,4 4 411,1-9-135,6-2-88,2-12 0,6-6 132,0-4-158,7-8-145,1-17 1,2-4-156,0-13 0,-7 0 50,2-5 1,-3 1-173,-2-1 0,-1-1 111,-4-4 1,2 4-30,-6-3 0,4 1 63,-4-1 0,1 2-7,-1-2 0,-3 4 108,2 5 1,0-1 59,0 6 1,-2 0 222,3 4 0,-4 7-30,-1 3 1,0 8 443,0 2-462,0 5 0,0 0-58,0 8 0,-1 4-184,-4 7-54,3 5 117,-10 2 0,8 13-89,-5 3 1,6 4 87,-2 6 1,4-2-41,1 6 0,0-5 16,0 5 0,0-6-17,0 2 0,6-6 13,3-4 0,4-3 38,1-7 1,0-6-24,1-3 0,5-3 0,2-2 0</inkml:trace>
  <inkml:trace contextRef="#ctx0" brushRef="#br0" timeOffset="317">21711 13250 8013,'6'-29'-658,"-4"6"594,3-1 1,-4 2 38,-1-2 1,0 4 198,0 5 0,-6 3 301,-4 2 1,-2 4-270,-3 6 0,1 0-216,0 0 0,0 6 81,0 4 53,-1 2-42,1 3 1,5-1 24,-1 0 0,5 2 2,-4 3 1,6-2 0,-2 7 1,4 1-2,1 8 1,0 4 121,0 5 0,-5 6-159,0-1 0,-4 7-18,4-2 0,-5 3-964,6 2 840,-7-6 71,9-3 0,-6-5-126,3 0 1,4-7-19,-4-3 0,-3-7-684,-1-3 457,-4-5 0,-1-4-237,0-9 0,-2-4 607,-3-1 0,-3-12 0,-7-4 0</inkml:trace>
  <inkml:trace contextRef="#ctx0" brushRef="#br0" timeOffset="318">21199 13733 8013,'5'-14'0,"0"0"0,7-1 581,2 1-177,7 0-145,7 0 1,7-5-143,3 0 111,-3 0-162,12 5 1,-10-1-101,5 1 1,-1 2 328,-8 2-295,-6 4 0,0-1 0,-5 0 0</inkml:trace>
  <inkml:trace contextRef="#ctx0" brushRef="#br0" timeOffset="319">21626 13790 8352,'14'0'645,"-5"-5"-443,1 0-39,-1 1-40,5 4 0,5-7 49,0-2 1,2 1-191,-2-1 1,-3 4-329,3-5 1,-8 7-381,-2-2-581,-6 4 1307,4-5 0,-7 4 0,0-4 0</inkml:trace>
  <inkml:trace contextRef="#ctx0" brushRef="#br0" timeOffset="320">21768 13619 7969,'0'-8'118,"0"2"105,-7 6 20,6 0 0,-5 2 197,6 2 0,-2 4-114,-3 7 1,2 0 93,-6 4 1,4 3-127,-5 7 0,7-1-29,-1 1 1,-3 1-146,2 3 1,1-8-176,4 4 0,6-6-129,4 1 1,2-3 198,2-7 1,5-6-1334,0-4 847,7-2 0,-9-2-1124,7 0 1050,-7-6 0,4 2 545,-7-5 0,-6 0 0,-2-6 0</inkml:trace>
  <inkml:trace contextRef="#ctx0" brushRef="#br0" timeOffset="321">20716 14344 8047,'-22'8'0,"3"5"149,9-4-180,4-2 1,7 4-280,4-7 2313,3 8-922,13-11-554,7 5 1,19-6 76,10 0 0,11-7-164,3-8 0,5 0-456,-36 3 1,1 0 0,1 0 0,1 0 148,0-2 1,-1 0-1,3-3 1,0 1-20,3-1 1,-1 0 0,1 1-1,-1-1-157,-4 2 1,-1 2 56,34-9-254,-13-5 0,-12 13-279,-4-1 0,-10 7-29,-9 8 1,-6 0-1665,-8 0 1442,-6 0 1,-3 2-261,-10 3 1,-4 3-61,-10 6 1090,-3 6 0,-13 3 0,-1 5 0</inkml:trace>
  <inkml:trace contextRef="#ctx0" brushRef="#br0" timeOffset="322">21469 14444 10315,'-5'14'677,"1"0"0,-6 2-168,6 3-277,-8 9-59,5 9 1,-8 5-31,1 1-116,0 0 81,0-1 0,-1 3-124,1 2 0,0-4-23,0-1 1,4-1-263,1-7 0,6-1 67,-2-5 0,3-6-104,2-3 1,2-5-1349,3-4 736,-4-4 591,12-12 0,-7-10-943,4-12 1302,2-7 0,-4-14 0,6-2 0</inkml:trace>
  <inkml:trace contextRef="#ctx0" brushRef="#br0" timeOffset="323">21427 14586 8047,'12'-24'467,"-2"1"-236,2 12 116,-10-8 280,11 17-115,-12-4-256,12 12 0,-12 8 438,4 10-463,3 3-3,-6 8 0,9-2 195,-7 9 1,7-5-132,-1 10 0,-2-6 122,1 7 0,2-11-162,8-3 1,-3-4-30,3-2 0,-3-7-181,-2-7 37,0-6 47,7-8 0,-5-3 263,3-7-157,-4-6-172,0-12 0,-6-7-144,1-3 0,-1-8-133,5-1 0,0-11-282,1 1 0,-6-3-16,1 3 0,-6 5-467,6 0 0,-7 11 982,2-2 0,-4 3 0,-1-2 0</inkml:trace>
  <inkml:trace contextRef="#ctx0" brushRef="#br0" timeOffset="324">21981 12880 8097,'-6'-9'0,"-4"-1"0,-2 5-21,-3-4 1,1 6 120,0-2 1,0 2 120,0-2 0,-1 4-45,1-4 0,0-2-244,0 3-53,-1-7 172,1 9 1,-2-11-77,-3 4 0,2-4 48,-7-1 1,1 1-163,-6 4 1,1-2 96,-1 6 0,-5 0 9,-4 5 0,1 0 36,-1 0 0,2 2 31,-2 3 1,2 4-31,3 10 11,3-3 9,-11 11 0,9-5-52,-6 6 48,0 1-54,-11 6 1,3-5-16,-6 3 0,-5 6-262,-4-1 0,1 8 269,8-3 1,3 1 66,6 8 1,2 0 112,3 5 1,-1 5 125,5-1-254,-5 1 63,9-5 1,-10 0 112,7-1 1,2 3-31,7 2 1,-1-4 111,6 10 1,-3-9-119,7 13 0,0-4 140,10-1 0,0-1 99,5-4-179,13-2 1,-2 10 39,12-2 34,7-4-1512,0 0 1336,12 0 1,-6-4 50,7 2 0,-1-9-6,1-4 1,-5-3 153,0 3 1,4-4-157,6 3 1,12-2-180,1-3 1,7-4 149,3 0 0,-1-13-9,-4-1 0,4-6-426,-4-4-685,4-6 892,-29-4 0,1-2 0,37-8-57,-36 1 0,0 0 0,-1-1 0,-1 0 422,35-9 1,-5 1-415,-4 0 0,-1 0 103,5-1 1,0 0 1,0-4 1,-6-2-8,-3-3 0,-10-4 35,-5 0 1,-6-2 191,-8-8 84,1 0-233,-25-5 1,10-11 259,-10-2-3,-2-17-415,5 0 0,-10 30 0,0-2 57,2-3 1,1 1 0,-3 2 0,-1 0 57,2-5 0,-1 0 0,-1 2 0,0 0-70,-2-2 0,2 1 0,1 2 0,0 0 89,1 2 1,-1 0-1,1 2 1,-1 1 6,-2-39 0,0 40 0,0 0 163,0-34 19,0-1-209,-7-2 1,0 1 24,0 37 1,-1-1-331,1-1 0,0 1 295,-7-32 0,4 31 1,-1-1-33,0 0 0,-1 0 1,-2-2-1,-1-1 164,-1-4 0,-1 0 0,0 1 0,-2 0-134,-2 2 1,-1-1 0,0 3 0,0 0-77,-1 4 1,-2 2 0,1 4-1,-2 2-121,-31-19 0,-5 12 501,1 21-116,-7 13-302,-3 20 1,30 2 0,0 3-106,-6 4 0,-1 1 0,-1 2 0,0 1 55,-4-1 1,2 0 198,7-2 0,2 1 0,4-2 0,2-1 0,-26 21 0,1-3 0</inkml:trace>
  <inkml:trace contextRef="#ctx0" brushRef="#br0" timeOffset="325">22280 13051 7992,'-13'-7'0,"4"-2"0,-4-4 118,3-1 0,3 5 292,-3-1 1,1 1-226,-6-6 1,1 1-1,0 0 1,-5 4-38,0 1 1,-2 0-111,2-6 1,-1 6 75,-4-1 0,-1 2-125,6-1 1,-5-4 48,5 4-50,0 3 0,0-6-119,1 8 215,-1-7 1,0 8-85,0-7 0,-7 5-131,3-4 0,-4 6 134,-2-2 1,1-1-106,-1 1 1,-1-5 138,-3 6 1,3-3 103,-3 3 1,2 2 22,-3-3-116,4 4-24,-4 1 0,0-5 22,1 0 1,0 0-29,5 5 0,4 0-19,0 0 0,2 7-6,-2 2 0,-1 4-15,6 1 1,-6 7-81,1 2 103,-9 4 0,3 2-7,-3-1-16,3 1 21,1-1-9,1 0 0,4-4 1,1 0 1,0-7 8,0 2 1,2-2 0,7 2 0,-5-3 11,0 3 0,0-1 2,5 1 0,-2-1 48,-3 11-55,3-10 1,-4 16 3,6-7 292,-1 7-4,1 7-355,-6 7 1,4-9-133,-3 3 0,3-6 141,2 1 0,0 2-14,-1-7 1,1 5 50,0-5 1,5 0-14,-1-4 1,1 4 49,-6 0 0,6 7-13,-1-3 0,2 5 85,-1 0-138,-4-5 79,12 10 0,-10-14 17,6 10 0,-1-4-49,1 4 1,3-5 5,-2 0 0,2-2-12,2 2 1,3 3-7,7-3 1,-1-3-39,10-2 45,-3-3-3,4 5 1,-2-5-12,6 3 2,-1-3 78,-1-2 0,-1 1 142,-7-1 0,5-4-98,0-1 1,0 1 153,-5 5 0,0-6-107,1 1 1,4-5 91,0 5 1,4-7-93,-4 2 2,6 3-54,4-6 0,6 4 350,3-5-290,3-7-103,-5 4 0,0-4-52,-3 6 0,2-4 85,-2-1 0,5-4-29,-5 4 0,1 1 24,-6 4 0,1 0 5,-1 1 0,0-1 22,1 0-36,-1 0-24,1 0 0,4 1 258,0-1-43,7-6-259,-4-2 1,7-6-84,-1 0 0,-4 5 141,0 0 0,-2-2-33,2-8 0,-1-1-24,-4-4 0,-3-2-11,3 2 0,3-3-21,2-1 0,3-5-13,2 0 1,-2 5-504,-3 5 234,3-1 171,-11-4 0,5 0-58,-7-1 1,1 0 149,-1-4 1,-4-2-10,-1-2 1,-4-4 22,5 3-84,-6 3 44,2-5 1,-6 3 189,0-5-174,1 6 67,-1-11 0,0 9 44,0-9-46,1 3-20,-1-5 0,-5 4 4,1-7 0,-1 4 1,5-3 0,-1 3-3,-3-4 0,1 7-6,-7-2 0,6 3 3,-5 1 0,-1 1 24,-4-1-21,0-5-4,7 4 0,-6-11-38,4 3 38,-3-3-15,-2-2 1,0 0-5,0 1 1,1 4 83,4 0 0,-4 1 4,4 0 1,-3 3-1,-2 11 1,0-3 11,0 7 1,-5 0 182,0 5-234,1-6 23,-3 4 0,1-6-144,-4 3 133,-2 3-30,4-11 1,-2 10 1,1-7 1,6-4 5,-2-5 0,-1-1-18,1 6 0,0 0 17,5-1 0,-5 5 2,1 1 1,-7 5 227,1-1-10,-2 10-207,4-4 0,-7 7 17,1-4-5,0-2-1,-7 4 0,6-2 11,-4 1 1,-2-1-7,-3-4 1,-2-5-7,2 0 0,-5-6-44,-4 1 0,3-4-144,-3-5 0,3 3 48,2-3 113,-1 3-16,1 1 0,-1 1 252,1-1-237,6 7-98,-5-5 0,0 13-135,-6 0 0,-3 6-10,-2 8 1,-10 8-61,-18 6 0,29-1 1,-2 3-296,-8 4 1,-1 2 0,4-1 0,0 1 584,-4 1 0,1 1 0,1 3 0,0 2 0,1-1 0,-1 0 0,-1 2 0,-1-1 0,1 0 0</inkml:trace>
  <inkml:trace contextRef="#ctx0" brushRef="#br0" timeOffset="326">23175 14373 8158,'0'8'-29,"0"-2"587,-6-6 908,4 0-539,-4 6-542,6-4 0,2 3-89,2-10 0,0-9 15,5-10 0,2-9-223,8-5 2,-3-3-113,4-8 0,-4-6 145,3-7-750,-3 0 649,-2 6 0,-1 0-188,-4 4 0,-2-2 28,-3 7 0,3 1-75,-3 8 0,1-1 83,-5 6 0,-5-5-8,1 5 1,-7-1 221,1 6-135,-2 0 31,-3-1 1,1 1 151,0-1 32,0 7 31,-1 2 0,6 7-100,-1 3 1,6-1 776,-6 7-771,7-1 0,-8 11-86,6 4 0,-6 9-2,2 4 0,-4 11-89,-1 3 1,0 6 108,-1 4 1,-3-2-1204,-1 2 178,0-3 431,4-1 0,3-7-416,2-3 0,-1-9 239,6-5 739,1-9 0,4-4 0</inkml:trace>
  <inkml:trace contextRef="#ctx0" brushRef="#br0" timeOffset="327">23147 13449 8158,'20'-19'162,"4"0"0,3 5 342,1 4 0,6 7 494,-1-2-483,0 4-198,-5 1 1,1 6 420,-1 3-338,1 4-517,5 1 1,-2 1-1045,6-1 1161,-6 0 0,9 6 0,-5 3 0</inkml:trace>
  <inkml:trace contextRef="#ctx0" brushRef="#br1" timeOffset="328">24370 13278 8187,'-8'0'1472,"1"0"-1106,7 0 1,0-1 107,0-4 1,8 2-257,7-7 1,2 1-28,11-6 0,2-3-35,8-1 1,2-7-173,-7 3 1,0-4-585,-4-2 1,-4 7 409,-6 3 0,-2 8-915,-12 2 797,0 6 0,-7-2-660,-3 10 1,-4 9 439,-10 9 1,-2 3 527,-2-3 0,-3 4 0,7-3 0,-4-3 0,4-3 0,0-2 0,5-2 0,-1-6-138,1 5 587,6-11 886,2 4-911,6-6 1,6 1 123,4 4 1,1 3-100,-2 6 0,-2 12-22,-7 2 0,0 10-384,0 0 0,-7 3 144,-2 2 0,-4 4-130,-1 0 1,0-1-29,0-8 0,-1 2-167,1-7 0,1 0-22,4-5 1,-2-1-447,6-3 24,-6-4 165,10-5 0,-6-9-98,7-6 199,0-13 108,0-9 1,0-6-269,0-1 32,7 1 348,0-7 1,12 5 20,0-3 1,7-2-226,-3 2 566,4 0-218,2 4 1,-1-4 10,0 0 0,1 2 161,-1 7 0,-1-1 347,-3 6-263,3 0-189,-11 11 0,-1 1 612,-5 7-298,-7 7-198,3 7 0,-6 8-24,0 7 1,-6 4-158,-3 0 0,-6 6-169,-4-1 1,4-3-40,-4-2 0,3-3-306,2-1 0,-1-6 1,1 1 0,0-13 179,0-1 1,4-7-748,1-3 1031,-1 0 0,-4-13 0,0-3 0</inkml:trace>
  <inkml:trace contextRef="#ctx0" brushRef="#br1" timeOffset="329">24483 13562 8141,'10'-7'-244,"-1"2"0,1 3 97,4 2 1,5 7 1121,0 2 0,5 5-293,-5 5 1,6-3-207,-1 3 0,2-3-403,3-2 1,-1 0-285,1 0 1,-1-4 250,1-1-40,-1-5 0,7 8 0,1-4 0</inkml:trace>
  <inkml:trace contextRef="#ctx0" brushRef="#br1" timeOffset="330">23829 14188 8015,'-14'-6'0,"5"3"-118,-1-7 0,7 7 144,-3-3 1,7 1 655,4 0-225,9 0-116,8 5 0,13 0 77,3 0 0,9 0-101,6 0 0,5 0 36,-1 0 0,9-1-527,-4-4 0,14-3 264,-34 2 0,1-2 0,3-4 0,1-1-63,5-1 1,0-1 0,-2-3 0,0 0-210,0 1 1,0 1 0,-1-3 0,1 0 53,-2 2 1,-1 1-1,-1-1 1,-1 2-36,1 3 1,-2 0-1,31-7-297,-9 10 1,-19-2-103,-9 6 1,-8 0 561,-6 5 0,0 0 0,-10 0 0,-3 0 0</inkml:trace>
  <inkml:trace contextRef="#ctx0" brushRef="#br1" timeOffset="331">25507 13719 7992,'14'1'-83,"1"4"1,-1-2 356,0 7 1,0-7 362,0 2 0,1 1-217,-1-1 1,0 1-163,0-1 0,-4-4-91,-1 4 1,-6-2-90,2 2 0,-3-2-417,-2 7 0,-8 1 242,-6 8 1,-7 3-194,-7 6 0,-6 2-128,1 3 1,-9 7-328,4 3 0,-3 1 745,12-11 0,-2 0 0,8-4 0</inkml:trace>
  <inkml:trace contextRef="#ctx0" brushRef="#br1" timeOffset="332">27256 14174 7975,'0'-14'0,"0"-1"63,0 1 1,0 0 174,0 0 0,0-1-340,0 1 1,-2-2-7,-2-2 1,0 2 24,-5-3 0,4 5 181,-4 4 1,-1 2 105,-4 3 1,5 4-114,-1-4 1,1 10-40,-6 4 1,1 10 108,0 5 0,0 3-14,-1 1 1,3 1 6,2-1 0,-1 2-37,7 3 0,-6-3 3,5 3 1,1-2-41,4-3 1,1-6-17,4-3 0,-2-5-23,7-4 0,1 1-157,8-7 1,-4-5-20,4-9 1,2-4 98,-2-5 1,1-8-274,-1-6 0,-3-6-24,3 1 1,-3-8-10,-2-1 0,0-7 76,1 2 0,-6-2 55,0 2 1,-1-2-2,2 7 0,1 1-3,-6 8 1,-1 0 323,-4 10 1,0-2-98,0 11 981,0 6-271,0 7-311,0 25 1,-4 0-121,-1 19 1,-5-2-66,6 2 0,-3 5-32,3-1 0,2 2-90,-3 9 0,4-6-363,1 5 0,1-8 155,4-1 0,3-2-1646,6-8 1750,0-6 0,1 0 0,-1-5 0</inkml:trace>
  <inkml:trace contextRef="#ctx0" brushRef="#br1" timeOffset="333">27810 13648 7975,'0'-14'0,"-1"-1"-206,-4 1 0,2 1 83,-7 4 0,6 3 658,-6 6 1,5 0-182,-4 0 1,6 6-138,-2 3 0,-1 6-46,1 4 0,0 3-2,5 6 1,0 2-33,0 3 0,0 5-136,0 10 0,0-3-84,0 8 1,0-6 86,0 5 0,-4-9-69,-1 4 1,-2-7-37,3 2 1,-4-1-99,-6-7 1,-5 3 26,0-3 1,-5-1-81,5-5 1,-6-6-22,1-3 1,-3-3-132,-1-2 1,4-1-199,0-4 1,2-4 601,-1-10 0,-4-9 0,5-8 0</inkml:trace>
  <inkml:trace contextRef="#ctx0" brushRef="#br1" timeOffset="334">27483 14003 7975,'35'-14'0,"-5"0"93,3 0 0,-3-1 186,-1 1 0,-1 1 428,1 4 1,-3-2-412,-2 6 0,3 0-273,-3 5 0,-4 0-872,-1 0 1,-5 2 169,-4 3 679,3 3 0,-6 6 0,8 0 0</inkml:trace>
  <inkml:trace contextRef="#ctx0" brushRef="#br1" timeOffset="335">27796 14259 8177,'6'-8'954,"2"-3"-704,7 6 1,-1-6-38,0 2 1,5-4-180,0-1 1,1 0 76,-1 0 1,-3 1-1393,3 3 811,3-2 470,-6 4 0,5 0 0,-7 2 0</inkml:trace>
  <inkml:trace contextRef="#ctx0" brushRef="#br1" timeOffset="336">27953 14145 7870,'0'10'66,"0"-1"0,-5-4 160,0 5 1,-4 4 123,4 5 1,-6 8-138,1 1 1,4 0 118,1 6 0,4 0-189,1-1 1,0-1-237,0-8 1,6-1-270,3-8 1,9 0 361,1-10 0,6-6 0,-3-7 0</inkml:trace>
  <inkml:trace contextRef="#ctx0" brushRef="#br1" timeOffset="337">26758 13164 8100,'-8'0'425,"4"2"182,8 3 0,11-2-196,8 6 1,10 1-94,5 4 0,11-1-134,8-4 0,2-3 67,7-6 1,0-1-337,5-4 1,-31 0 0,1-2 202,4-2 1,0-1-1,3-3 1,2 0-94,4 1 0,1 1 0,-1-2 0,-1-1-133,-5-1 1,-1 1-1,-2 3 1,-1 0-493,27-8 0,-11 3 278,-3 2 0,-16 6-569,-3 4 891,-7 2 0,-9-4 0,-1-2 0</inkml:trace>
  <inkml:trace contextRef="#ctx0" brushRef="#br1" timeOffset="338">27412 12340 8189,'0'-14'-307,"0"-1"0,0 6-1074,0-1 1437,-6 7 0,4-1 291,-2 8 1,2 6-67,2 9 0,-5 0-130,1 9 1,-6 4 95,5 10 0,-6 1-144,2 0 1,-4 6 5,-1 3 0,4-2-50,1 2 0,0-6-173,-6 2 0,7-10-69,4-5 1,0-5-821,0-4 474,2-10 0,-3-8 529,10-6 0,-3-12 0,10-17 0,-4-15 0</inkml:trace>
  <inkml:trace contextRef="#ctx0" brushRef="#br1" timeOffset="339">27412 12368 8189,'8'2'-634,"-3"3"1,1 4 633,-1 10 0,4 3 708,-4 7 0,0-1-247,-5 0 0,0 6-1,0-1 1,5 5-34,-1-5 0,3 5 196,-3-5 1,0-1-84,5-9 1,1-2-134,4-7 1,0-1-95,0-4 1,5-4-69,0-10 1,5-11 8,-5-12 0,4-7-180,-4-8 0,5-4-215,-5 0 1,0-9-185,-5 0 0,0-3-368,1-7 1,-6 4-974,1-4 1,-2-1 826,1-4 0,2 11-90,-6 3 0,4 10 929,-4 0 0,3 9 0,-2 5 0,4 3 0,-1 1 0</inkml:trace>
  <inkml:trace contextRef="#ctx0" brushRef="#br1" timeOffset="340">28080 13506 8164,'0'-21'0,"0"5"261,0-3 52,0 10 0,-1-2-87,-4 6 1,2 0 31,-6 5 1,-1 0-76,-4 0 1,0-4 73,-1-1 0,1-5 15,0 6 1,0-7-72,0 1 0,-2 2-15,-3-1 0,3 1-253,-3-2 1,-3-1 93,-2 7 1,-4-1-165,-5 5 0,-4 0 99,-5 0 1,-9 3-49,-6 6 0,0 2-49,-4 13 0,7 0-173,2 4 0,0 5 159,-5 1 0,5-1 62,0-5 0,1 1 70,-1-1 0,-2-4 116,7 0 0,6-6 72,8 6 0,3 0-67,1 4 1,7 2-42,3 3 1,3 4 41,2 5 0,1 7 115,4 4 0,-4 2-159,4 2 0,-4 3-149,-1-3 0,0 3 102,-1-8 1,6 8-157,0 1 0,5 4-28,0-8 0,2 3 123,2-8 0,2-3 6,2-2 1,4-4 50,6-5 1,2 2 244,3-7 1,0 0-277,10-5 0,-1 5 18,15 1 1,-2 4 139,11-5 0,2 0 104,7-5 1,-1-1-224,7-3 1,-12-10 74,2-9 1,-8 1-23,3-1 1,0-2 29,5-8 1,-2-3-6,-3-6 0,4-5-11,-4 0 1,-3-6 101,-2 1 1,-4-7-134,-5-2 0,-4-2-3,-5 2 0,-1 3-71,1-4 0,-1 0 97,1 1 0,-6-1 73,1 6 1,-2-5-38,2 0 0,3-7 110,-4 2 1,-1-4-90,2-6 0,-6 4 22,1-3 0,-8 1-169,-2-2 1,-6 7 204,2-6 0,-3 6-35,-2-7 0,-7-2-39,-2-2 1,-4-4-80,-1 0 0,-2-1-6,-3 0 0,2 6-124,-7 4 0,5 3 105,-5 1 1,7 2-82,-2 3 0,3 3-105,2 7 1,0-1-305,0 1 0,-1 1-288,1 3 1,5 2-210,-1 3 1,7 4 972,-2-4 0,-3 3 0,1 2 0</inkml:trace>
  <inkml:trace contextRef="#ctx0" brushRef="#br1" timeOffset="341">28308 12354 8031,'0'-20'0,"-2"-4"-32,-2-9 1,2 3 52,-3-4 1,2 4 112,-2 2 1,2-5-115,-6 0 1,-1 0 101,-4 4 0,-2 1-131,-3-1 0,4-4 126,-4 0 0,-4 0-34,0 4 0,1 6-10,-2-1 1,0 0 68,-4-4 1,-1 4 4,1 0 1,0 7-73,-1-2 1,4 3-18,-4 2 1,-2 5-46,-12-1 0,0 7 103,1-2 1,-12 4-197,-3 1-967,-9 6 1052,7 2 1,-4 8-142,6 3 0,-12 9 130,31-10 1,0 2-1,-3 0 1,-2 1-67,-2 0 0,0 1 0,0 2 0,0 1 62,0 0 0,0 2 0,0 3 1,2 1-6,4 2 0,2 1 1,-1 1-1,0 1 55,2 1 0,1 2 0,2-1 0,1 1-260,1 1 1,1 1 0,1 0 0,1 1 300,1-2 1,2 1-1,2 4 1,3 1-23,2 4 0,3 0 1,0 0-1,1 1 30,2 3 0,1 1 0,-2-4 0,0 1-27,3 0 1,1 0 0,0 1 0,-1 1 77,3 1 0,0-1 1,1 1-1,0-1-59,1-2 1,0 1 0,-1 1 0,-1 1 75,2-5 0,1-1 0,1 2 0,0 1-85,0-2 0,1-1 1,1 0-1,0 0 9,1-1 0,0-1 0,1 0 1,0-1 12,1-1 0,1 0 0,0-1 0,2 1 28,1 2 1,2 0 0,1 0 0,2-2 11,0 0 1,2 0-1,3 2 1,1-1-7,1-5 1,2-1 0,3 0 0,3-1-223,2-5 1,1-2-1,1 3 1,2-2-25,0-2 1,2 0-1,2 1 1,1 1 78,-4-5 0,0 0 0,4 0 0,0-2-100,-2-4 1,1-1-1,3-2 1,1-2 166,5 1 1,0-3 0,1-3 0,0-2-60,1-2 1,1-1-1,-2-3 1,-1-1 38,-2-2 0,0-2 1,2 1-1,1 0-4,1 1 0,1-2 0,2-2 1,0-1-157,2-3 0,0-1 1,-5-1-1,-1-2 223,-1-3 1,0-1-1,1-1 1,-2-2-28,-3-1 0,-1 0 0,6-5 1,-1-1 8,-2-3 0,0-1 1,0 0-1,1-1-70,-4-2 1,0-2 0,-3 3 0,-1-1 34,-2-3 0,-2-1 1,-2 2-1,0 0-228,1-3 0,0-2 0,-2 0 0,-1-1 65,-2 0 0,0 0 0,-1-1 0,-1-1-18,-2 2 1,-2 0-1,-1-2 1,-3 0 124,-1 2 0,-1 0 0,-3 0 0,0-1 85,-3-2 1,-2 1 0,2-37-82,-5 34 0,-1 0 1,-1-34 14,0 36 1,-2 0 0,-1 2 0,-2 0 57,-1-1 0,0-1 1,-1 0-1,0-1 8,-1-1 1,-1 0-1,1 2 1,-1 1 38,-2-1 1,1 0 0,0 1 0,-1 1 156,-4 3 1,-1 0-1,-12-38-254,-10 5 0,18 33 0,0-1-22,-2-2 1,-1 1 0,1 1 0,-1 1-78,1 0 0,0 0 0,-1 1 0,1 1 52,0 1 1,-1-1-1,2 1 1,-1 1-154,-17-33 0,4 6-50,5 9 1,7 3 415,3 6 1,10 7-942,4 2 0,6 6 468,9 4 318,6 10 0,12 1 0,1 6 0</inkml:trace>
  <inkml:trace contextRef="#ctx0" brushRef="#br1" timeOffset="342">30000 12582 8178,'6'-15'0,"-3"3"-232,7 2 0,-5 4-106,4 6 474,-6 0 1,8 1 38,-6 4 260,6 3-260,-9 6 0,9 2 23,-7 3 0,3 3 138,-2 7 0,-4 5 159,4 4 0,-4 5-165,-1 4 1,0-1 144,0 6 0,0-1-82,0 1 1,-6 3-62,-3-3 0,-6 4-225,-4 0 1,4 6 20,-4 0 0,-3 4 28,-2-4 1,3-5-114,2-5 0,4-8-586,0-1 0,6-2 336,-1-8 0,7-6-2004,-2-8 1009,-2-4 332,5-7 0,-9-8-98,6-9 1020,-6-10 1,-3-3 0,-8-7-1</inkml:trace>
  <inkml:trace contextRef="#ctx0" brushRef="#br1" timeOffset="343">29744 13435 8126,'2'14'-64,"2"0"0,-1 2-35,7 3 1,-7-2 965,2 7 0,1 4-277,-1 5 0,0 5-178,-5-5 0,0 7-114,0-2 0,0-2 212,0 2 0,0-2-20,0 2 0,0-4 516,0-11-577,6 4 1,2-13-139,6 0 0,-3-7 176,3-12 0,-1-11-157,11-12 1,6-12-224,8-7 0,0-4-192,4-1 1,2 0-180,-18 22 0,1-1 0,21-26-537,-5 5 0,-2-2-1917,-3 6 2738,3 1 0,-11 1 0,3 0 0,-3 1 0,-1-3 0</inkml:trace>
  <inkml:trace contextRef="#ctx0" brushRef="#br1" timeOffset="344">20517 13961 8029,'-15'0'-23,"6"0"46,-1 0 1,1 1 45,-5 4-57,0-4 127,-1 12 0,0-5 54,-4 6 0,-2 5 21,-3 0 1,-7 2-14,2-2 0,-7-4-59,3 4 1,-2-3-125,2-2 0,3-1 126,-3-4 0,1 3-167,-1-8 1,1 1-201,-6-5 193,0 0-20,-4 0 0,-7-5 173,-3 1-1152,-4-8 1103,-7 5 0,10-8 2,-4 1 1,9-6-123,1-4 0,3-3 78,1-1 0,-4-2-85,-1-4-27,-12 4-147,2-11 1,-13 11 30,0-3-679,6-3 767,8 6 0,-3-10 45,3 7 1,-3-6 313,3 1 1,-4-5-258,-1-4 0,0-4 3,5-6 0,2-1 7,28 27 1,2 0 0,-18-29-62,10-6 1,5 0 22,4-6 0,11 32 0,1-2-472,2 0 1,1-1 493,-4 2 0,1 0 0,-4-35 264,-3 10-127,3 3 1,0 10-90,-3 1 0,2 11 375,-7-1 0,5 8-348,-5 1 1,1 3 432,-6 2 0,6 4-386,-1 0 1,5 7 234,-5-2 0,7-1-263,-2 1 528,3 0 0,4 4-656,2 1 1,-1 5 66,6-1 1,1 5 12,4-4 71,0 6-92,0-3-35,0 6 1,-2 11-134,-3 3 0,-3 17 160,-6 7 1,-5 8-8,0 6 1,-1 2-236,1-7 0,3 1 67,-3-6 1,3-7-875,2-6 307,6-7 184,2-8 553,6-6 0,0-8 0,0-8 0</inkml:trace>
  <inkml:trace contextRef="#ctx0" brushRef="#br1" timeOffset="345">17886 11970 8264,'15'0'-93,"-1"7"46,0 2 1,2-1 1162,3 1-677,-3 1 1,9 6-608,-6 3 0,4-4 83,-4 4 1,2-3-307,-2-2 0,-3 1 73,3-1 318,-10 0 0,4-6 0,-5-2 0</inkml:trace>
  <inkml:trace contextRef="#ctx0" brushRef="#br1" timeOffset="346">16877 11501 8182,'-6'-8'-718,"4"-4"817,-4 10 0,6-1 299,0 12 1,0 15-251,0 19 1,0 7-3,0 12 0,-5-2-16,0 6 0,-4 0-369,4 6 1,-6-1 409,1 0 0,3 0-40,-3 0 0,5-8-187,-4-6 0,6-6 27,-2-9 1,3-12-681,2-6 111,0-7 380,0-9 1,-4-5-64,-1-12 281,-6-1 0,3-23 0,-6 3 0</inkml:trace>
  <inkml:trace contextRef="#ctx0" brushRef="#br1" timeOffset="347">16536 12027 8219,'0'19'465,"0"0"-183,0 6 0,6-1 91,3 9 1,4 3 85,1 7 0,5 6-165,0 3 0,2-1-9,-2 1 0,-3-2 71,2 3-165,5-4 1,-8-8 94,4-3 1,-1-10-16,1-9 0,-2-10-151,7-4 1,-7-11 101,2-8 1,3-15-483,2-14 1,-2-13-18,2-15 0,-13 32 0,1-1-270,2-5 1,1 0 0,1 2 0,1 0 303,-1 0 0,1 1 1,0 2-1,1 1 243,15-32 0,0 3 0,-12 32 0,1 1 0,1-2 0,0 0 0</inkml:trace>
  <inkml:trace contextRef="#ctx0" brushRef="#br1" timeOffset="348">14019 10691 8306,'-8'0'650,"2"0"-618,6-7-54,-6 6-72,4-12 1,-4 10 154,6-6 1,-2 1 47,-3-2 1,4-2 45,-4 2 1,2 2-26,-2-1 0,4-1 28,-4-4 1,3 5-49,2-1 1,-4-1 10,-1-8 1,0 3 5,5-3 1,0-1-155,0 1 0,-5-5-5,1 5 1,-1-5 131,5 6 0,0-8-35,0 3 1,-5 0 2,0 0 1,1 4 3,4-5 0,0 5-4,0-5 1,0 5 1,0-4 1,-2 5 3,-3-1 0,4-1 2,-4 1 0,3-6-21,2 1 0,-4-3 20,-1-1 0,0-5-149,5-1 1,0-11 133,0-3 0,5-1-146,0-3 1,-1 6 123,-4-1 0,5 4-165,0 5 1,0-1 41,-5 6 1,0-7 36,0 2 1,1-3 14,4-1 0,-3-1 2,2 0 1,-2-1-3,-2-3 0,5 2 4,-1-2 0,6 1 30,-5-1 0,6 1-26,-2-6 0,-1-2 64,1-7 1,1 4 0,4 0 0,0 0 98,1 5 1,0-2-294,4 2 1,-3-3 172,3 3 0,3-4-262,2-1 1,-2-1 87,2-4 1,-5 4-17,4-4 0,-4 2 109,5-1 1,-7 2 30,2-2 0,2 1-28,-2-2 1,0 2 160,-5-6 0,0 10 177,0 0 1,1 2-88,-1-3 1,5 2 53,0 3 1,0-8-22,-5 3 0,5-5-293,0 0 1,6 4 119,-1-4 1,3 4-213,1 1 1,5 0 20,0 0 0,2 0-185,-2 1 0,-1-1-45,6 0 0,-6 0 272,1 0 0,-3 5 166,-2 0 1,1 0-107,-1-5 0,0 0 112,1 0 1,-1 3-90,1-2 1,-1 2 139,1-8 0,1 5 7,3 5 0,-2 2-60,7 2 1,0 4-58,5-3 1,0-2 19,-1 1 1,-4-5-109,0 1 0,-2-4 94,2-1 0,2 5-35,-7 0 1,2 6 22,-2-1 0,3-2-17,7 2 0,0-1 66,-1 6 0,1-3 145,-1-2 1,1 1 125,0-6 1,-5 6-70,0-1 1,-5 3-37,5 1 1,-5-1-50,5-4 0,0 4-134,4-3 0,3-4 131,2-1 0,4 1-378,5-1 1,0 2-43,-4-2 1,-3 3-57,-7 6 1,0 0 105,-5 1 0,-2 1 38,-6 3 1,1-2 478,3 7 0,-2-6-136,7 1 0,-4 1 24,3-1 0,-3 5-22,4-5 0,-2 7 73,2-2 1,-2 3-70,-3 1 0,-1-1-189,6-3 0,-7 3-156,3-3 1,-4-2 79,-2 2 0,0 1 78,1 9 0,-2-3-19,-4 7 0,3 0 143,-7 5 0,4-5-181,-4 0 1,5 0 261,-5 5 1,6-2-115,-1-3 1,-2 4-43,2-4 1,-1-2-53,6 2 1,-5-1 37,-1 1 0,-4 3-57,5-3 0,-2 2 52,2-2 1,1 3-134,-6-3 1,5-2 119,-5 2 0,1 0-9,-1 5 0,-1-3 39,5 3 1,-4-4 12,5 9 0,-5-4-52,5-1 1,-6 4 11,6 1 0,-6 4-39,0-4 79,-2 6-189,-1-4 0,-1 2 131,0 1 0,0-3 57,0 3 0,1-3-66,-1-2 1,5-9 1,0 4 0,6-5-71,-1 0 1,1-1 72,-1-4 1,1-3-177,-6 4 0,0 4 25,-5 4-446,0 1 116,1 13-34,-8-6 0,0 9-390,-7 3 0,0-2 377,0 6 1,0-4-725,0 4 332,0-5 766,0 2 0,0-19 0,0-2 0</inkml:trace>
  <inkml:trace contextRef="#ctx0" brushRef="#br1" timeOffset="349">18739 1933 8306,'-14'0'0,"0"0"0,5 0 103,-1 0 382,1 0 347,1 0-575,1 0 0,7-1-153,0-4 1,7 4 25,2-4 0,4-2 61,1 3 0,2-6-132,3 6 1,-3-6 96,2 5 1,3 1-196,-2 4 0,5 0 21,-5 0 1,4 0-29,-4 0 1,5 4 91,-5 1 0,1 5 147,-1-6 0,-3 6-85,3-6 1,-3 3 2,-2-2 0,0-4 49,1 4 0,-6 1-55,1-1 0,-6 0 184,6-5-1,-7 0 240,3 0-140,-6 0 21,0 0 1,-6 6-321,-3 3 1,-17 12-352,-7 7 1,-11 12 170,-4 7 0,-4 9-995,5 0 1,0 3 722,4 7 0,7-6 363,2 2 0,0 1 0,4-1 0,7-2 0,9-2 0</inkml:trace>
  <inkml:trace contextRef="#ctx0" brushRef="#br0" timeOffset="350">10479 14913 8340,'-14'-14'839,"-1"0"-139,1-1-238,6 7-344,2-4-398,6 10 0,2-4 225,2 6 1,4 5 1,6-1 0,2 1 233,3-5-110,3 0 1,7 0 53,-1 0 1,5 0-66,1 0 0,0 0 123,-1 0 1,-1 0-100,6 0 0,-6 0 26,1 0 0,2 0 12,-2 0 1,6 0-156,-1 0 1,10 5 33,4 0 1,3 4 33,2-4 1,-2 6-20,-3-2 0,2 2-108,-7-1 1,1 3 104,-6-4 0,7 4 4,3 1 0,5-5 247,5 1 1,1-2-278,3 1 0,2 2 223,-6-6 0,0 1-12,-5-1 0,9-3-268,10 2 1,1-2 127,-35-2 1,1 0 0,2 0 0,-1 0-57,36 0 1,-38 0 0,-1 0-36,34 0 1,-33 0 0,0 0 56,3 0 1,0 0 0,2 0-1,-1 0-60,-3 0 1,0 0 0,0 0 0,1 0 88,31 0 1,3 0-107,-2 0 1,3 5 80,-37-3 1,1 0 0,1 2 0,0-1-5,-1-1 1,0 1 0,-2-1 0,-2 2 45,28 5 1,10-1 11,-37-5 1,1-1-1,2-1 1,2 0-92,2 1 1,1 0-1,0-1 1,-1 0 35,-5-1 1,1 0 0,3-1 0,0 0-277,-1-1 1,0 0-1,1 0 1,2 0 274,7-2 0,-1-1 0,-3 1 0,0 0-33,-2 0 0,1-1 1,-2-2-1,-1 1 34,-2 1 1,0 0 0,1 2 0,1 0-8,3 1 1,0-1 0,-2 0-1,0 0-120,-3 1 0,0-1 0,0 1 0,-2 0 301,33 2 0,2 0-123,-2 0 1,1 0-36,4 0 0,-40 2 1,0 0-31,34 3 1,-3 4 75,-6-4 1,0 5-80,5-6 0,-30 1 0,1 0 48,0-2 0,1-1 0,1 0 0,0 0 17,-1-1 1,0-2 0,37 1-69,1 0 0,-38 0 0,1-1-6,3-2 1,0 1 0,2 1 0,0 1-79,2-3 0,-2 1 0,-6-1 0,-1-1 53,34 0 1,1-6-42,-6 5 0,-1-1 82,-4 1 0,-12 4 62,-2-4 1,-6 4-56,-3 1 0,-7 0 212,-3 0 0,-9 1-289,-5 4 1,-3-4 461,-2 4 1,-5-2-496,1 2 0,-5-3 429,4 2 0,-6 0-650,2 0 242,3-2 1,-5 4-141,6-6 64,-5 0-594,2 0 12,-6 0 1,0-1 723,0-4 0,-6-9 0,-2-8 0</inkml:trace>
  <inkml:trace contextRef="#ctx0" brushRef="#br0" timeOffset="351">11702 13690 8319,'-15'-28'0,"1"1"-202,0 3 0,0-2 80,0 2 1,-1 3 796,1 2 0,-5-3-198,0-1 1,-1 0-226,1 0 0,1 5-20,-5-1 1,-1 4 1,-4 0 0,-3 1-36,-2 0 0,2 1-33,-7 4 1,0 3-193,-5 6 1,-1 0 171,-3 0 1,7 1-246,-3 4 1,6 4 68,-1 10 1,1 5 14,4 9 0,2 5-48,-7 9 0,4 4-291,-3 6 0,5 0 262,-1 0 1,3 6 60,1 3 1,15-27 0,1 1-56,1 0 0,1 1 0,2 1 0,2 1 4,-3 33 0,7-5-6,-1-5 0,8-4 43,6 4 1,7-6 112,2 2 1,6-8-117,-1-2 0,3-7 304,1 3 0,6-6 145,-1-4 1,6-3-143,-1-6 1,5-3-165,4-2 1,5 1 51,10-6 0,4-4-142,10-6 0,-5-1 129,0 1 0,-6-2-227,-8-7 1,6-2-43,3-3 0,4-2-194,1-8 0,0-5 364,0-4 1,-8-7 154,-6-3 1,-8-5-118,-11 1 0,-3-9 71,-7-6 1,-1-2 14,-3-2 1,-2-4-31,-3-1 0,-10-4-116,1 4 0,-7-6 39,-3 2 0,-1-8-232,-4-2 1,-5 2 235,-9 7 0,-3 9-8,-6 6 0,-7 6-238,-3-2 1,-8 6 89,-1 4 0,-13-2-13,-2 7 1,24 18 0,-1 2 92,-1 0 1,-1 2-1,1 4 1,0 1-840,-31-8 1,3 9-42,-3 1 1,3 2 900,-8 2 0,2 0 0,1 0 0,2 0 0,3 0 0</inkml:trace>
  <inkml:trace contextRef="#ctx0" brushRef="#br2" timeOffset="352">15071 1308 8366,'-8'0'-5,"2"6"0,12-4-179,4 3 0,4-2 816,5 1 0,5-2-244,9 3 1,10-5-108,9-5 0,12-1-183,3-4 0,1 2 16,-7 4 1,-9 2-311,1-3 0,-14 4 103,-6 1 0,-4 1-468,-6 4 1,-4-2 226,-9 7 1,1-1-57,-6 5 390,-1 7 0,-16 1 0,-4 6 0</inkml:trace>
  <inkml:trace contextRef="#ctx0" brushRef="#br2" timeOffset="353">15498 1521 8366,'-14'0'0,"-1"-6"664,7 4 0,4-4-179,8 6 1,8 0-171,11 0 0,2 0-351,13 0 0,2 0 76,7 0 0,-1 0-402,6 0 0,-4-5 226,4 0 0,-2 1-359,2 4 1,-7 0 150,-7 0 344,-13 0 0,8 0 0,-11 0 0</inkml:trace>
  <inkml:trace contextRef="#ctx0" brushRef="#br2" timeOffset="354">16038 1166 7958,'21'0'926,"-4"0"-560,7 0 1,4 4-364,5 1 1,7 5 255,-2-6 0,-2 6-7,2-5 0,-5 6 21,5-2 0,-6-1 208,1 2 0,2-6-64,-2 6 0,-6-2-107,-8 1 0,-5 4-110,-5-4 0,-4-1 79,-10 2 0,-12 5-353,-16 9 1,-5 3 162,-14 1 0,-4 13-763,24-17 1,-2 0 0,-1 3 0,-1 1 673,-8 3 0,-2 0 0,-2 1 0,-1 1 0,-7 2 0,-1 1 0</inkml:trace>
  <inkml:trace contextRef="#ctx0" brushRef="#br0" timeOffset="355">10166 5829 8444,'-14'-14'-43,"0"-1"1,-1 1 145,1 0 0,3 0 226,-3-1 0,3 1-24,-8 0 0,2-5-225,-2 0 0,1 0 179,-5 5 0,-1 1 98,-5 4 0,6-2-114,-1 6 0,0-4-1,-4 4 1,-1 0-209,1 5 1,0 8 76,-1 6 0,-4 8-173,0 11 1,-8 4 98,-2 5 0,-1 3-354,-8 2 1,6-3 341,-1 4 0,4 1-23,5-2 1,-2 4 4,7 1 1,5 5 40,4 9 1,7 3 189,-2-2 1,3-4-166,2-1 1,6 1 13,3-2 0,4-4 36,1-5 1,0-1 73,0 1 0,1 2-77,4-7 1,4-4-2,10-5 1,3 0-116,7 4 0,6-4 101,3 0 0,9-2-183,5 2 0,0-3 84,5-7 1,-3 1-262,7-1 1,-2-1 253,-2-3 0,6 1 119,3-6 1,5 0-91,5-5 0,-3 0 5,3 1 0,-15-3 139,-4-2 0,-3-4 238,3-6 1,8-9 163,6-10 1,0-5-339,-33 6 1,0-2 0,29-18 156,0-4 1,-12-1-127,2 0 0,-5-4-192,0-1 0,-1-5 164,-4 1 0,-7-4-323,2-1 1,-9-7-86,1-7 1,-6 0-133,-4-5 0,-4 1-168,-5 0 0,-10 33 1,-1 0 127,1-3 1,0 0 0,-4 0 0,1 1 138,1 4 1,-2 0 0,-5-31 30,-6 9 0,-17 10 269,-11 5 1,-12 10-251,-16 9 0,-2 7 60,28 16 1,-1 1 0,-2 1-1,-1 1-366,-3 3 1,-1 3 0,-3 1 0,0 3 42,-2 0 1,1 3-1,1 1 1,1 1-805,5-2 1,0 1 1218,0 4 0,0 2 0,7-1 0,0 0 0,0 2 0,1 0 0,-30 14 0,7-3 0</inkml:trace>
  <inkml:trace contextRef="#ctx0" brushRef="#br3" timeOffset="356">15070 5800 8161,'-14'-14'-438,"-1"-1"1,6 1 384,-1 0 1,1 0 57,-5-1-3,0 1 1,-2 0 160,-3 0 1,1 0 276,-5-1 1,-1 1-138,-4 0 1,4-5-106,0 0 1,1 0 111,-6 5 0,2 0 123,4-1-300,-4 1 1,0 0 90,-6 0 0,0 1 7,4 4 1,-6 1-200,-3 3 144,-9 3 1,-5-4-84,-10 6 0,-4 0-487,-10 0 0,3 0 366,-2 0 1,7 5-166,1 0 0,-5 4 113,32-7 0,-1 1 31,0 3 1,-2-1 0,-1-4 0,0 0-13,1 1 0,1 0 0,0 1 0,2 1 33,-32 0 1,-5 7 91,37-6 0,0 0 0,-2-1 1,0 0-49,-1 0 0,0 1 1,1 0-1,1 1 96,0 3 1,1 1 0,1-1-1,-1 0-38,-36 14 0,37-11 1,-1 0-94,-2 2 0,-1 0 1,-2 3-1,-1 1 19,-2 1 0,1 0 0,2-1 0,1 0-3,4 1 0,0 0 1,-4 0-1,1 0-79,5 2 0,0 1 0,-5 1 0,-1 1 54,1 0 1,1 0 0,1 0 0,0 1-5,0-2 1,1 1-1,1-2 1,2 2 2,6 1 0,1 2 0,-27 25-43,5 5 1,6 0-10,-1 0 1,4-2 171,5-3 0,3 2-64,7-7 1,6 5 206,3-4 1,8 5 108,1-1-308,7 4 1,3-4-8,9 0 0,7-6 8,8 1 1,1-3-28,13-1 0,5-5-102,4 0 1,4-7 89,1 3 0,-2-9-110,17-1 1,2-1-810,-27-9 1,2 1 903,-2-1 0,1 0 9,-4-3 0,1 0 0,1 2 0,0 1-934,35 10 948,-35-14 0,0 0 0,-1 3 0,1 0 1,2-3-1,2-2 62,0 1 0,0 0 0,2 1 0,-1 0-35,-3 0 1,0-1 0,1 1 0,0-1 65,-4-2 0,1 1 0,3 1 0,2 0-52,1 1 0,0-1 1,2 1-1,0-2 7,1-3 1,0-1-1,-5 3 1,0-1-38,0-1 1,0-1 0,0 0 0,0-1 27,4-1 1,1 0-1,3 0 1,0-2-78,2 0 0,-1 0 0,-1 0 1,0 0 5,-1 0 0,0 0 1,2-3-1,0 0 14,0-2 0,1 0 0,0-1 0,0 0-97,0-1 1,-1-1-1,0-1 1,-2-1 134,-2 1 0,0-1 0,4-2 0,1-1 21,-1 1 1,1 1-1,-1-2 1,1 0 3,-5 2 0,-1-1 1,-4-2-1,0 1 76,0 1 0,0 0 0,-2-2 0,0 0-51,4-3 1,0 0 0,0 2-1,-1 0 49,2-1 1,-1-1 0,-6 2 0,-1-1 487,31-18 0,-9 0-559,-1-4 0,-2-3 38,-3 3 0,0-3-7,-4-2 1,-5-4 141,-9-1 1,2-5-142,-7 1 1,-5-4 208,-4-1 0,-8 1-103,-2-1 0,-1 5-166,-9-1 0,1-3 41,-5-6 0,0-4-5,0 4 0,-6-3 29,-4 8 0,-9-3-19,-4 8 0,-11-1-147,-3 0 1,-11 4 69,-4 7 1,-10-1-100,-4 1 0,3 5 135,1 4 0,-9 3 70,34 15 1,-2 2 0,-4 0 0,-2 2-150,-2-1 1,-1 0-1,2 3 1,1 1-103,-1-2 1,1 1 0,2 1-1,0 0 38,0 1 1,0 0 0,-2 2 0,-1 0-93,-2 0 0,1 1 1,-1 2-1,1-1-134,2-1 0,0-1 1,0 1-1,2 0-1930,-33-6 2269,6 4 0,2 6 0,7 0 0,-1 0 0</inkml:trace>
  <inkml:trace contextRef="#ctx0" brushRef="#br0" timeOffset="357">9028 9211 7397,'9'5'239,"1"0"1,-1 0 153,6-5 0,5 4 295,4 1-459,3 0 0,7-4 227,4 4-91,3-3-208,2 4 0,4-6 54,1 0 1,-1 5-49,-4 0 1,-5-1 17,0-4 1,-7 2 20,2 3 1,2-4-29,-2 4 0,7 1-89,-2-1-80,9 0 59,-3-5 1,10 0 42,-7 0-772,7 0 779,-3 0 0,-2 0 45,-7 0 0,3 0-17,-3 0 1,-2-2 9,7-3 0,-4-1-79,9-3 0,-5-2-6,5 6 1,-6-5 8,2 6 78,-4-1-64,-8-1 1,4 4 196,-7-3-200,0 4 0,-5 1-163,1 0 155,-1 0 0,5-5 374,1 0 0,5-1-415,-1 1 1,3 4-7,2-4 0,-1-2-172,1 3 0,-2-6 34,-3 5 1,1-4 62,-5 4 0,4-1 19,-5 1 33,0 4-27,2-12 1,1 10 13,7-7 0,6 6 4,3-6 1,5 5 3,4-4 0,-7 1-30,3-1 0,-5-4-5,0 3 0,2-2-164,-7-2-241,7-1 423,-10 1 0,11 0-31,-3 0 27,4 6 4,1-5 0,-7 10-3,-2-6 1,-9 4-59,-1-5 0,-6 7-4,1-2 1,-3 4 1,-2 1 0,-4 0-102,0 0 0,-1 0 142,6 0 0,-6 1-25,1 4 0,-5-2 282,5 7 1,-5-7-260,4 2 1,-5 3 15,1 1 0,-4-1 32,0 1 0,4-1 111,0 2 1,0 2-46,-5-2 0,5-2 6,0 1 1,4-4-27,-4 5 1,7-6 3,-3 6 1,-1-7-113,2 2 78,0 3-14,4-7 0,2 5-2,3-6 1,4 5-62,5 0 1,3 0-17,2-5-1,-6 0 14,6 0 1,-7 4-8,3 1 1,-1 0-170,-4-5 1,-3 0 60,-2 0 1,3 0-222,2 0 0,7 0 390,7 0 0,12-6 0,15-2 0</inkml:trace>
  <inkml:trace contextRef="#ctx0" brushRef="#br0" timeOffset="358">14928 10434 7922,'0'-57'258,"0"8"64,0 6 1,0 7-342,0 8 1,0-1-259,0 1 1,-7 4 281,-2 0 0,-10 7-73,-5-2 23,-9-3 38,-3 6 1,-12-4 14,1 5 0,-5 1 7,4 0 1,0 0 78,0 0 1,-4 1 231,-10 3 0,-4 4-396,-10 6 0,4 2 430,-4 2 0,8 6 173,1 9-154,1 9-540,-5 2 1,33-9 0,-1-1 164,-2-1 1,1 0 0,0 3 0,1 1 33,-2 2 1,2 2 0,4-4-1,2 1-35,-1 3 1,1 3 0,5 1 0,3 1-58,0 0 0,2 2 1,3 5-1,1 1 93,-1-2 0,2 0 0,2-1 1,0 0 17,-1 3 1,1 1-1,3-2 1,1 1 73,-1 7 0,2 1 0,5-1 1,1 1-22,0 1 1,1 1 0,2-1-1,4 0-23,1-1 0,3-1 0,1-1 0,3-1-98,6-2 1,2 0 0,1-1 0,3 1-123,0 0 0,3-1 1,1-4-1,2-2 152,-3 1 1,2-2-1,5-5 1,4-2 34,1-1 1,2-2-1,4 0 1,2-3-19,2-4 1,1-2 0,0 0-1,0-1 29,-1-2 1,1-2 0,1-3 0,1-2 79,0-3 0,0-1 0,2-1 0,2-1 9,3 1 1,0-2-1,-4-4 1,-1-2-48,-2-2 0,0-1 1,0-3-1,-1-1 4,-1-2 0,-1-1 1,2-3-1,0-1-35,2-2 0,-2-2 0,-5-2 1,-1-1-72,-2 1 0,-2-3 0,-7-2 0,-2-2 27,-3-1 0,-2-1 1,-2-3-1,-2-1-148,17-31 0,-20 29 0,-3-2 49,-2 2 0,-2-1 1,-3-4-1,-2-1-74,-3 1 0,-1 0 0,-2-2 0,-2 0 25,-2-1 1,-1 0 0,-3 0 0,-2 1 25,-5-1 0,-3 0 1,1 1-1,-2 0 157,-1 1 0,-3 2 0,-3 0 1,-3 3-77,-1 4 1,-2 2 407,-3 0 1,-4 5 0,-2 8 0,-3 4-47,-3-1 1,-1 4-221,5 3 1,1 2 0,-4 2 0,0 1 84,3 4 0,1 1 1,-4 1-1,0 1 99,-3 4 0,-1 1-1858,0 0 1,0 2 1168,3 4 1,1 2 0,3 0-1,1 0 372,3 3 0,2 1 0,-33 13 0,6 4 0,5 6 0,9 6 0</inkml:trace>
  <inkml:trace contextRef="#ctx0" brushRef="#br0" timeOffset="359">18766 12452 7993,'-14'0'-157,"1"2"-69,4 3 0,1-2 286,3 6 1,2 1 470,-6 4 0,5 7-293,0 2 0,0-1-63,0 2 0,2 0-36,-3 4 0,10 1 150,5-1 0,-2-6-322,1-3 127,7-9-84,0-4 0,9-8-102,-6-2 0,6-11 141,-1-8 0,3-7-38,1-8 1,-6 5 86,-3-10 1,-5 10 77,-4 0 1,-4 4 10,-6 6-143,0 2 0,-8 8-805,-6 4 528,-6 3 1,-9 18 232,1 7 0,-7 13 0,-1 4 0</inkml:trace>
  <inkml:trace contextRef="#ctx0" brushRef="#br0" timeOffset="360">19449 7847 8158,'4'-22'-193,"1"3"0,5-2 261,-6 2 1,6 0 320,-6 5 1,1 0 242,-5 0 0,0-1-165,0 1 0,0 0-78,0 0 1,-1 4-83,-4 1 0,-3 1-55,-6-2 0,-2-1-10,-3 7 1,2-1-157,-7 5 1,-1 6 69,-9 4 0,-2 4-48,-6 5 1,-1 3-108,0 6-1,2 7 95,3 3 0,-8 5-406,4 4 0,1 12 363,3 12 1,11 1 22,12-32 1,2 1 0,3-2 0,2 1-26,0 0 1,2 0 0,1 2-1,2 0-238,3 39 1,3-6 31,7-4 0,7-12 6,16-12 1,7-9 172,12-5 0,6-11-17,13-7 0,0-7 279,1-8 0,-1 0-345,0 0 1,3-8 280,-34 1 1,0-1 0,38-7-42,-38 3 0,0 0 0,36-13 73,-14-8 0,-7 1 70,-7-6 1,-12 6-32,-8-1 1,-1-1-192,-8 0 0,-5-5 89,-4 1 0,-7-9-374,2-6 1,-4-10 236,-1-8 0,-6-1-597,2 31 0,-2 1 0,-12-34 151,-6-2 0,-11 11-41,-8 8 1,-20 13 106,25 26 0,-4 3 0,-7 5 1,-2 3-1419,-3 1 1,-1 2 1744,-3 4 0,1 3 0,5 3 0,1 2 0,-3 4 0,-1 0 0,1 2 0,-1-1 0</inkml:trace>
  <inkml:trace contextRef="#ctx0" brushRef="#br0" timeOffset="361">19264 9865 8089,'-8'-14'0,"-3"0"-6,6 0 0,-6 1 72,2 4 1,1-4 0,-2 3 345,-1-2 1,-3 2-178,-5 1 1,2-1 122,-7-4 1,5 0-16,-5 0 1,0 0 4,-4-1 0,0 3-185,-1 2 0,-4-2 30,0 2 0,-5 2-216,5-1 0,-8 4 107,-2-5 1,-8 7-190,-10-1 0,-7-3-129,28 5 1,-1 0 0,-33-5 208,34 5 0,0-1 1,-35 2 99,4-4 1,0 4 142,0 1 0,-6 0 86,-4 0 0,4 4-106,1 1 1,8 5-34,2-6 0,-2 9-49,-8 1 0,35-4 0,-2 1-233,-6 2 0,-1 2 0,2 2 0,-1 1 83,-5 0 1,-1 2 0,-2 5-1,-1 3-466,-1 3 1,0 0 0,-6 3 0,0 0 428,-2 2 0,1-1 0,4-2 1,1-1-48,1-2 1,2 1-1,2 1 1,1 0-139,-2-2 1,0 1 0,6-2 0,1 1 400,4-2 1,2 0 0,7-3 0,2 1-11,3 4 1,2 2 0,-22 23 66,9 6 1,7-4 19,3-5 0,1 5-59,-1 0 0,1 14-151,13-29 1,0 2-1,3-1 1,1 0 22,-2 5 1,1-1 0,0-4-1,2-1-125,-1 3 1,1 1 0,3-4 0,0 1-18,1 4 0,1 1 1,1-3-1,2 0-57,1 2 0,0 0 1,2-5-1,0 0 14,3 1 0,0-1 1,2 34 540,2 0 0,12-3-224,13-2 1,5-2-86,9-2 0,6-4 100,3-6 0,3-7-33,2-2 1,2-4 56,2-2 1,6 1-29,-30-21 0,2-1 1,2 0-1,1-1-125,3-1 1,0 0 0,0 1-1,-1 1-80,-4-2 1,0 0-1,3-1 1,0 0 47,-1 1 0,1 0 1,2-3-1,2-2-41,2 0 1,1 0 0,1 0 0,1-1 33,-2-3 0,-1-1 1,0 1-1,0-1-77,-4-2 0,0 0 0,2 2 0,1 0-10,4-2 0,0 0 1,0 2-1,0-1 55,1-2 0,-1-2 0,-2 0 0,-1 0 33,-4 1 1,0-1 0,2-2 0,1-1 71,4 2 0,0-1 0,-2-1 0,0 0 5,0-2 0,-1 2 0,-4 1 0,-1 0-48,-4 1 0,0-1 0,1 0 0,-1-1 56,2-2 1,1-3 0,3 1 0,0-1-38,1-3 0,1-1 0,-5 1 0,-1 0-40,-1 0 1,-2 0 0,36-14 14,-4-2 0,-33 7 0,1-1-61,1-2 1,1 0-1,1-2 1,-1-1 22,3-1 1,-2-1 0,-3-3-1,-1-2-65,-2-1 0,-1-1 0,0-2 0,0-1-9,-4 4 1,-1-1-1,4-2 1,0-1 54,0 4 0,-1-1 0,1-3 0,0-2-1,-1 1 0,0-1 0,1-2 0,0-1 1,-3-4 1,-1 1-1,-1 2 1,-2 1 38,-3 1 0,-1 0 1,-1 1-1,-1 0-22,-2-1 0,0 0 0,-1 1 0,-2 0 7,-1-4 1,-1 1 0,0 0 0,0 1 12,1-1 1,-1-1 0,-3 1 0,0 0 55,8-31 1,-10-8-21,-4 8 1,-3-10-40,-2 1 0,-5 39 1,-1 0 40,-1 0 1,-1 1 0,-3 0-1,-1 1-35,-12-37 0,9 39 1,-2 0 19,1-3 1,-1-1 0,-4 2 0,-2-1-41,2 0 1,-1 0-1,-4-4 1,-1 1-65,-1 2 1,-1 1 0,-2 0-1,-1 0 61,-3 3 0,-2 3 0,0 1 0,-1 1-7,0 1 1,0 0-1,0 0 1,0-1-85,2 1 0,1 1 1,-1-1-1,-1 2 50,0 2 1,-2 2 0,0 0-1,-1 2-420,-2 3 0,-1 2 1,1 0-1,0 2 75,2 1 0,0 1 388,-31-8 0,8-2 0,6 10 0,0 6 0,0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3:17:55.86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14588 1152 8243,'0'-29'0,"0"1"0,0 1 441,0 3 0,0 4 562,0 5-448,0 1 1,1 6-361,4 4 0,-2 5 13,7 9 0,-5 2 222,4 17 0,-4-1-179,4 15 0,1-2-110,4 11 1,0-2 140,0 3 1,-1 2-398,-4-3 0,4-3-20,-3-2 0,2-4 107,2-5 1,-4-3-157,-1-7 0,-4-7 73,5-7 0,-6-2-337,6-7 278,-7 0 1,8-13-38,-6-6 0,6-13 140,-2-11 0,2-9-441,-1-5 1,3-4 106,-4-1 1,4 2 104,1 3 0,-2 9 548,-2 10 0,1 9-174,-6 6 0,1 3 306,-1 6 1,-4 6-193,4 12 0,1 7 459,-1 12 0,0 2-119,-5 4 0,5 2 51,-1 7 1,3-6-156,-3 1 0,0-8-126,5-1 1,1-7-285,4-8 1,0-1 142,0-4 1,0-2-67,1-7 1,-1-8 63,0-7 0,0-3-376,1-6 1,-1-3-1,0 3 1,0-3-166,0-1 0,1 0-834,-1-1 1,-2 2 549,-2 4 0,3 2-710,-4 7 0,-1 1 633,1 4 0,-4 1-370,5 3 1113,-7 3 0,9-4 0,-4 6 0</inkml:trace>
  <inkml:trace contextRef="#ctx0" brushRef="#br0" timeOffset="1">15356 1223 8234,'1'9'287,"4"1"-40,-4-7 1,6 9 457,-7-2 0,0 2-243,0 3 0,0 0 37,0 4 1,5-1-150,-1 6 0,1-6-148,-5 6 1,6-6-245,4 0 0,2-3 122,3-6 1,-1-1-187,0-3 1,0-4 134,1 4 1,-1-10-201,0-4 0,0-4 74,0-1 0,-1-5-19,-3 0 1,-4-5 31,-6 6 0,0-6 81,0 5 1,0 0 103,0 5 1,-2-1-79,-2 1 1,-4 5-169,-7-1 1,1 7 108,0-2 1,5-1-394,-1 1 0,1 1 174,-6 4 0,6 0-619,-1 0-293,7 0 238,-3 0 1,7 0-2,4 0 930,-3 0 0,10-13 0,-4-3 0</inkml:trace>
  <inkml:trace contextRef="#ctx0" brushRef="#br0" timeOffset="2">15626 1038 8205,'14'0'-2,"0"0"1,-4 8 1,-1 6 0,-4 2 713,4 7 1,-5 6-188,0 4 1,-2 2-6,-2-2 0,0-3-151,0 3 1,0 2-147,0-2 1,0 0 15,0-4 1,0-7-17,0-3 1,0-8 142,0-2-106,-6-6 0,4-3-461,-3-9 1,4-10 172,1-5 1,0-4-159,0-5 1,4 3 92,1-4 0,1 9-464,-1 2 1,-2 5-49,7-1 0,-5 8-281,4 2 0,-4 5-195,4 0 1,1 2 89,4 2 990,0 0 0,0 0 0,1 0 0</inkml:trace>
  <inkml:trace contextRef="#ctx0" brushRef="#br0" timeOffset="3">16038 1208 8202,'-2'-8'-144,"-2"4"0,-4 2 700,-6 2 1,-1 2-107,1 2 0,0 0-203,0 5 0,1 1-14,4 4 1,-4 5 60,4 0 0,1 6-256,-2-1 0,7 1 110,-2-1 0,4 1-126,1-6 0,1 0 140,4-5 0,3-1-362,6-4 1,5-2 109,0-7 0,5-4-60,-5-5 0,6-7 35,-1-12 0,1-2-41,-1-4 0,1-2-126,-6-7 0,1 4 110,-1-4 0,-3-1-17,3-8 0,-3-8 103,-2 3 0,0-3 69,1 3 1,-8 0-83,-2 0 0,-3 7 141,-2 3 1,0 9 51,0 4 1,0 6 255,0 4 0,0 9 69,0 5 0,-2 7-125,-3-2 1,2 11-126,-6 9 0,6 0 8,-2 9 0,-1 6 146,1 8 1,-5 5-74,6 4 1,-6 10 57,5 9 1,1 1-422,4 4 0,-5-10 50,0 6 1,0-7-146,5-3 1,2-8 129,3-7 1,3-7-710,6-11 1,0-5 349,0-10 1,-3-3-320,4-6 1,-9-1 243,8-4 0,-3-9-236,3-10 1,-6-3 516,-3-1 0,1-1 231,-1 1 0,0-13 0,-5-3 0</inkml:trace>
  <inkml:trace contextRef="#ctx0" brushRef="#br0" timeOffset="4">16365 867 8172,'8'-22'0,"5"6"605,-4 7-321,4 6 0,6-4 261,0 7 1,1 0-113,-1 0 1,2 7-190,2 2 0,3 4 168,-7 1 1,0 0-103,-5 0 1,-2 7 11,-2 3 0,-4 3-63,-6 1 0,0 0-260,0 1 0,-8 1-59,-6 3 0,-2-3-71,-7 3 1,0-4 64,0-6 0,2-2 45,7-7 0,0-1-65,0-4 21,6-3-24,1 1 94,7-6 1,8 6-67,6-7 1,2-5 21,8 0 1,4-4-139,6 4 1,5-6-470,-1 1 1,1-2 248,-1-2 0,2 4-687,-7 1 0,-4 1 412,-6-2 0,-5-1 672,1 6 0,-4-6 0,0 4 0</inkml:trace>
  <inkml:trace contextRef="#ctx0" brushRef="#br0" timeOffset="5">16891 753 8123,'0'-7'-11,"5"2"892,0 10 0,-1 4-291,-4 10 0,2 5-73,3 9 1,-4 3-200,4 7 1,-3-1 112,-2 1 1,1-5-48,4 0 1,-4-5-45,4 5 0,-2-11-319,2 1 1,-3-9 370,2 0-306,4-9 87,0-4 1,5-14-160,-4-6 1,4-8-95,-4-11-40,4-4 1,3-7-322,3-3 1,-3-4 136,3-6 0,3 5-59,1 0 1,-2 8-200,-2 1 0,-3 7-625,-2 7 0,-5 9 224,1 6 1,-5 6-184,4 8 1146,-6 0 0,4 6 0,-7 2 0</inkml:trace>
  <inkml:trace contextRef="#ctx0" brushRef="#br0" timeOffset="6">17261 938 8123,'1'14'0,"4"1"0,-3-6 815,2 1 1,4-6-229,2 6 0,-2-2-156,1 1 1,2 2-117,8-6 1,-1 5 60,5-6 1,-4 1-392,5-5 1,0-2 98,4-2 1,-4-4-263,-1-6 0,-5-2 185,1-3 1,-3 1-191,-2-5 1,-2-1 39,-2-4 0,-4 4-327,-6 0 0,0 2 184,0-2 0,-6-1-84,-4 6 1,-2 0 317,-2 5 1,-1 1-65,1 4 0,0 3 427,0 6 1,-2 0-172,-3 0 0,3 6 180,-3 3 0,3 10-83,2 5 0,-5 9 295,0 5 1,-1 3-148,1 2 1,3 1 31,-3 3 0,10-7-433,4 3 1,-2-10 101,3 0 0,5-9-656,9-5 1,4-4 324,5 0 0,-2-6-165,7 1 1,0-7 148,4 1 1,1-8-574,-1-6 1,0-4 61,1-5 1,1-1-691,3-4 1462,-3-3 0,5 5 0,-7-7 0</inkml:trace>
  <inkml:trace contextRef="#ctx0" brushRef="#br0" timeOffset="7">18128 654 8090,'-9'2'1617,"-1"2"0,1-1-1211,-6 7 1,-4-1-12,0 6 0,-4 4 108,4 0 0,-5 6-159,5-2 0,0 4-94,5 2 1,0 4-144,0 0 1,6 5 127,3-5 1,-1 0-150,1-4 1,2-1 108,7 1 0,6-7-245,9-3 0,0-3-114,9-2 0,2-6-89,8-4 0,8-4-1278,-3-4 0,6-9 238,3-6 1106,0-6 0,11-4 0,-6-7 0</inkml:trace>
  <inkml:trace contextRef="#ctx0" brushRef="#br0" timeOffset="8">19308 412 8163,'0'-14'226,"-1"0"-226,-4 0 0,3 4 270,-3 1 1,5 6 227,5-2-301,-3 3 1,9 4-363,-6 3 1,4 2 88,-4 8 1,0 5-76,-5 4 1,-7 3 122,-2 1 0,-9 5-212,-1 0 1,-1 1 87,1-6 1,2-1 4,-7-3 1,6-4 76,0-6 0,2 1 32,2-1 1,-1-5 10,1 1 1,5-7 247,-1 2-78,7-4 0,3-2-89,9-4 1,6-1-19,4-4 1,3-2-6,6 2 0,-1 2-3,-3-1 0,1 5 85,-6 0 1,5 4 133,-5 4 1,0 4 158,-5 7 0,-2 5-130,-2 4 0,1 3 139,-6 1 0,1 5-41,-1 0 0,-4 1-170,4-6 0,-3 1 41,-2-1 1,1-6-182,4-3 1,-3-3-187,2-2-646,-2-6 124,4-2 1,-4-7 321,3-4 1,-2-9-639,1-10 0,-2-9 359,3-5 1,-4-3 123,-1-2 0,0-4 477,0-1 0,0 6 0,0 4 0,0 6 0,0-1 0,5 5 0,0 4 0,6-1-154,-2 6 0,-1 0 154,2 5 0,4-1 384,5 1 1,6-5-175,-1 0 1,3-4 174,1 4 0,7-10-48,3 5 0,-2-6 34,2 7 0,-6-3-171,1 3 1,-5-2-219,-4 6 1,-2 1-101,-3 9 98,-3-4 1,4 13-72,-5 0 1,-8 6 46,-2 9 0,-2 5 53,2 4 1,-3 11-7,2 7 1,-2 2 294,-2 9 0,0 0 25,0 9 0,0-2-174,0 6 0,0 1 147,0 4 1,0-7-113,0-2 0,2-4-220,2-1 1,-2-11 175,3-3 0,-4-15-149,-1 1 1,0-10 148,0 0-472,0-10-322,0-3 109,-6-18 0,-2 1-256,-6-13 0,-2 0 257,-3-4 0,-5-1-451,-9 1 995,3-7 0,-17-7 0,3-9 0</inkml:trace>
  <inkml:trace contextRef="#ctx0" brushRef="#br0" timeOffset="9">19550 640 8163,'0'-14'0,"6"2"0,4-2 0,4 2-140,5-12 1,3 2 109,6-2 1,1-1 217,-1 6 0,1-5-81,-1 5 0,-6 0-428,-3 5 1,-3 1-512,-2 4 832,-6 3 0,-8 12 0,-8 2 0</inkml:trace>
  <inkml:trace contextRef="#ctx0" brushRef="#br0" timeOffset="10">19578 640 8163,'-4'14'-195,"-1"0"0,0 0 132,5 1 0,0-1 506,0 0 1,2 0-92,2 0 0,3 1-265,2-1 1,2 0 373,-6 0-386,6 1 181,-9-1-383,4-6-42,-6 4 65,0-10 1,0 3 8,0-10 0,0-3 71,0-6 0,0 0-116,0-1 0,2 1 75,2 0 0,4 0-11,6-1 1,7 1 44,3 0 0,2 1 134,3 4 1,-5-2 96,-1 6 0,1 0-63,4 5 1,-5 0 241,-5 0-260,-2 0 1,-8 2 553,-3 3-384,-4 3 1,-2 7 1,-4 4 0,-4-1-243,-10 5 0,-3 0-207,-7 0 0,1 7-50,-1-6 1,2 4-912,4-9-80,-4 0 853,11-5 1,3-9 346,13-10 0,13-9 0,9-14 0</inkml:trace>
  <inkml:trace contextRef="#ctx0" brushRef="#br0" timeOffset="11">20247 313 8295,'0'8'763,"0"4"-594,0-2 0,0 7 16,0 2 0,4 2-131,1-2 0,1-2 67,-1 7 1,-3-7-121,2 2 0,-2-3-314,-2-2 260,0 0 0,0-4-249,0-1 172,0-6 1,-2 4-200,-2-7 1,2-7 102,-3-2 1,4-10-5,1-5 0,0 2 46,0-2 1,1-4 28,4-5 0,3 1 192,6 9 0,0-4-102,1 3 0,4 3 300,0 2 0,4 8-91,-4 2 0,5 6 275,-5-2 1,0 3-125,-5 2 1,0 7-31,0 2 0,-6 4-1,-3 1 0,-3 5-29,-2 0 1,-2 5-264,-3-5 1,-4 6 125,-10-1 1,2-2-304,-7 1 1,6-5 112,-1 1 0,1-8-165,3-2 1,-2-6-89,7 2 58,4-3-8,0-2 30,18-7 0,3 4 34,8-6 1,3 4 67,-7-4 1,4 4 10,-4-5 0,5 6-89,-5-6 245,0 1-160,-5 1 60,-6 1 1,-3 9 20,-10 3 1,-5 4-5,-8 10 0,-6-1 79,-9 5 0,-4 1 0,-5 4 0,-3 6 0,-2-1 0,3 0 0,-4-5 0,6 1 0,4-1 0,3-1 31,7-3 0,10-8 194,4-7 1,5-4 401,-1 4 1,5-6-234,10 2 1,9-14-44,10-6 1,9-8-63,5-1 0,14-3-387,5-1 1,5-2-123,-1-3 1,1 3 130,0-4 0,-2 3 80,-13-2 0,-4 9-511,-5 0 0,-13 9-549,-1 5 1069,-7 4 0,-3-1 0,0-1 0</inkml:trace>
  <inkml:trace contextRef="#ctx0" brushRef="#br0" timeOffset="12">20431 682 8193,'0'10'-125,"0"-1"1,0-4-187,0 5 1,0 1 573,0 8 1,-6-2-3,-3 7 0,-9-1-245,-1 6 1,-4-6 87,4 1 1,0-6-99,4 0 0,3-6 175,2-3-300,-2-6 0,5 2-61,-2-10 1,3-4-113,6-10 1,6-8-257,3-6 1,9-5 313,1 5 1,11-5 233,-2 5 0,-1-1 0,-3 6 0,-1 1 0,6 3 0,-2 1 0,-4 8 0,-2 0-13,-7 10 1,0 2 250,1 8 1,-8 2 229,-2 8 0,1 5-63,-1 4 0,0 4 91,-5 5 0,0-2-112,0 2 1,-5 1-105,0 0 1,1 4-267,4-5 1,-5 0 47,0-5 1,-1-6-253,1-3 1,4-3-86,-4-2 0,2-4-454,-2-1-288,3-6 709,-10 4 0,5-9-13,-2-3 1,-2-7 37,6-7 0,-4-5 283,4 5 0,-5-11 0,6 2 0,-1-2 0,5 6 0,0-1 0,0 6 0,0 0-7,0 5 0,0 7 114,0 7 0,0 8 290,0 11 0,0 3-139,0 7 1,0 6 262,0 2 1,0 3-144,0-2 1,0 1-248,0-6 0,0 1-94,0-6 1,2-4-189,2-1 1,-2-5-408,3 1 246,-4-10 219,-1-2 0,0-9 46,0-3 0,0-3-241,0-6 1,-1-2 65,-4-3 1,2-1 57,-7-4 0,7-1 112,-2 6 1,4-5 94,1 5 1,0 0-97,0 5 1,1 0 151,4 0 190,3 6 1,8-3-77,3 6 0,-3 0 75,2 5 1,-2 0-41,-1 0 0,-6 7-81,0 2 0,-4 4-30,5 1 1,-7 0-57,2 0 0,-4 7 79,-1 3 0,-6-1-52,-4 6 0,-4-2-39,-5 10 0,2 1 42,-7 5 1,0-3 1,-4 2 0,7-9-12,7 5 1,2-12 131,7-8-83,0-2 1,18-8-3,6-3 0,6-16-38,3-8 0,7-13-1,3-6 1,3-3-410,2-1 1,6-1 15,3 0 1,3 1-421,2-1 0,-2 7 77,-2 3 627,-5-4 0,-8 12 0,-1-3 0,1 1 0,-5 0 0,-4-2 0</inkml:trace>
  <inkml:trace contextRef="#ctx0" brushRef="#br0" timeOffset="13">24142 739 9232,'2'16'601,"2"3"0,-2 3-408,3 7 0,-4-1-62,-1 0 1,0 1 101,0-1 0,2-1-247,3-3 0,-4-4 246,4-5-353,3-1 0,-5-2-356,7-2-249,-7-4 261,3-6-46,-6 0-1074,0 0 811,0-6 774,0 4 0,6-10 0,2 4 0</inkml:trace>
  <inkml:trace contextRef="#ctx0" brushRef="#br0" timeOffset="14">24227 753 10659,'0'8'735,"7"-1"1,1-7-497,6 0-36,0 0 0,0 0-206,1 0 1,4 0 18,-1 0 0,1-2 24,-4-3 0,0 4 64,4-4 1,-3 3-94,3 2 0,-1 0 26,0 0 0,-2 0 50,3 0 0,2 0 10,-2 0 1,1 0-22,-1 0 0,-3 0-75,3 0 0,2-1 56,-3-4 1,1 4-13,-4-4 1,0 3-18,4 2 0,-3-4 9,3-1 0,-1 0-140,1 5 0,-4-5 153,4 1 1,2-1-217,-2 5 1,11-5 110,-2 0 0,5-1-127,1 1 0,2 2 91,7-6 0,1 4 48,3-5 0,-3 7 48,4-1 0,-9-3 23,-1 2 0,-6 1 125,1 4 0,-3 0-104,-2 0 0,1 0 91,-1 0 0,7 0-104,3 0 1,5 0-14,4 0 0,-1 0-25,6 0 0,0 0-12,5 0 0,-5 0 4,0 0 1,-4-5-25,4 0 0,6-4-126,9 4 1,-3-1 158,3 1 0,-1 3 66,5-2 1,-6-3-56,-4 3 0,-2-1 55,-2 5 1,6 0-51,3 0 1,5 0-1,5 0 1,-5 0-22,0 0 1,-6 0-13,-8 0 0,6-2-24,4-2 0,8 2 41,-34 0 1,-1-1 0,39 0-21,-39 1 0,1-1 0,31 2 12,-1-4 1,5-1-18,-5 1 1,8-5 3,-3 6 1,-36 1 0,1-1-17,34 0 1,-10 2 46,-8-3 0,-5 4-80,0 1 1,4 0 107,-4 0 0,8 0 6,1 0 1,3 0-77,-3 0 1,-7 0 35,3 0 1,-5 0-130,0 0 0,5 0 14,0 0 0,0 0-135,4 0 1,-2 0 206,-2 0 1,-2 0-6,-3 0 0,-5 0 115,-9 0 1,-4 0-140,-11 0 0,2 1 124,-6 4 0,0-3-77,-4 2 0,4 3 392,0-3 1,1 3-248,-1-2 0,3-4 27,7 4 0,-3-4-177,-2-1 0,1 0-14,-6 0 0,2 0-34,-2 0 0,-8 0 82,3 0 0,-8 0 19,4 0-40,-7 0 0,3 2 137,-6 3-59,0-4-15,0 12 0,0-5-38,0 6 1,0-3-1,0 3 1,0-3-315,0 8 1,0-1 100,0 1 0,0 3-140,0 6 0,0 7-98,0 3 440,0 3 0,-6 2 0,-2-1 0</inkml:trace>
  <inkml:trace contextRef="#ctx0" brushRef="#br0" timeOffset="15">24171 1237 8130,'-8'0'-714,"1"0"1518,7 0-353,0-6-283,0 4 1,2-9 18,3 6 1,-2 0 21,6 5 143,1 0-259,4 0 137,0 0-222,0 0 1,1 0 52,-1 0 1,-5 0 133,1 0-77,-1 0 1,6 0 10,-1 0 0,0 0-54,0 0 1,0 0 28,1 0 1,0 0-127,4 0 0,-3 0 120,3 0 1,2 0-128,-2 0 1,0 0 70,-5 0 0,5-4 64,0-1 0,1 0-7,-1 5 0,-1 0 2,5 0 1,-4-5-18,5 1 1,-2-1-6,2 5 0,3-2-82,-4-2 0,4 2 87,2-3 0,-1 2-42,0-2 0,3 4 30,2-4 1,-2 2-29,7-2 0,-1 4 45,0-4 0,5 3 10,-5 2 1,0-4 14,1-1 0,-2 0-36,2 5 1,1 0-74,-5 0 0,-1 0 71,-5 0 0,2 0-131,3 0 1,2 0 71,3 0 1,8 0-51,-3 0 1,4 0 37,0 0 0,-2-5-6,2 1 0,-3-1-3,-1 5 1,-5 0 10,0 0 1,-7 0-29,2 0 1,4-2 32,1-2 0,3 2-40,1-3 1,7 4 38,3 1 0,-1 0-18,1 0 1,-6-2 13,1-3 0,1 4-3,-6-4 1,9 2-9,-8-2 0,2 4 6,-2-4 1,4 2-102,1-2 1,1 3 93,-2-2 1,-7 2 2,2 2 1,-4 0-10,0 0 0,-1 0 30,-4 0 1,-2-5-57,7 1 1,-1-3 2,0 2 0,9 4-26,-3-4 0,8 4-103,-4 1 0,0-5 133,-4 0 0,0 0-10,-1 5 1,-5 0 29,-4 0 0,0 0 8,-5 0 0,6 0 18,-6 0 0,2 0-22,8 0 0,0 2 21,4 3 1,1-4-80,0 4 0,-5-3-21,0-2 0,-5 0 65,5 0 1,-7 0-12,2 0 1,-4 1 44,-5 4 0,2-4-54,-2 4 0,-2 2 136,2-3 0,-5 3-115,5-3 0,-5-2 13,4 3 0,1 1-87,4-1 0,2-1 51,4-4 0,-4 5-40,3 0 1,2 0 48,-2-5 0,0 0-3,-5 0 1,1 0-20,-1 0 0,-4 0 110,0 0 0,-7 0-25,2 0 1,1 0 23,-1 0 1,2 0-29,-2 0 0,-2 0 24,7 0 0,0 0-132,4 0 1,2 0 92,3 0 0,2 0-136,3 0 0,-2 0 113,-3 0 1,2 0 4,3 0 1,0 0 9,-9 0 0,2 0 19,-7 0 0,3-5 9,1 0 1,-4 0 16,-1 5 1,-4-1-9,5-4 0,-2 4-18,2-4 0,1 3 8,-6 2 1,5-5-29,-5 1 0,0-1-4,-5 5 0,0 0 0,0 0 1,1 0-8,-1 0 0,0 0-157,0 0 0,1 0-245,-1 0 1,0-2-78,0-2 0,7 1 167,2-7 1,0 5 320,0-4 0,1-1 0,4-4 0</inkml:trace>
  <inkml:trace contextRef="#ctx0" brushRef="#br0" timeOffset="16">30768 355 8271,'0'-14'-675,"0"6"957,0 2 234,-13 19 1,-3 1-606,-12 10 0,-7 2 22,-3-2 1,-1-2-114,1 2 0,-2-5 134,7 5 0,0-7-17,4 2 1,7-5 32,3-4 0,4 1-119,0-7 0,6 6-297,-1-5-24,7-1 0,-3-10 470,6-3 0,6-10 0,2-4 0</inkml:trace>
  <inkml:trace contextRef="#ctx0" brushRef="#br0" timeOffset="17">30412 498 7636,'14'-8'-1427,"-4"1"1574,-1 7 1,1 2 443,4 3 0,-6 4-79,-3 10 0,1-2-34,-1 7 0,-1 1-306,-4 9 0,-4-4 113,-1 3 1,-4-3-540,4-2 0,-5 1 89,6-1 1,-1-1-58,5-3 1,-2-4-252,-2-6-661,2-6 785,-4-1 1,6-11-57,0-5 1,0 0 177,0-10 0,0-2 227,0 2 0,4-6 0,1 1 0,1 2 0,-1-2 0,3 7 0,6-2 0,2 2 0,3-2 0,5 3 0,9-3 0,3-2 32,7 2 0,1 0-2,4 5 0,-4-2 218,3-3 1,-3 5-52,-1 0 0,-3 0 174,2 4 0,-9 4 3,5 1 1,-8 4-149,-6 1 0,-5 1-108,-10 4 0,-2 5-10,-7 8 0,-7 3 67,-2 3 1,-5 7-46,-5-2 1,-2 4-268,-2 0 1,-3-1 86,7 6 0,0-1-500,5 6 0,1-2 152,4-3 0,-2-3-298,6-7 696,-6 1 0,3-7 0,-6-2 0</inkml:trace>
  <inkml:trace contextRef="#ctx0" brushRef="#br0" timeOffset="18">30682 626 8262,'13'1'0,"-4"4"0,3-2-1553,-8 6 1182,1 1 1,-7 4 899,-2 0 1,-4-1-213,-6-3 0,-2 1 32,-3-7 0,8 6-278,-3-5 0,7-1-58,-2-4 0,6-1-274,-2-4 1,5 2 107,5-7 0,4 1 87,10-5 1,-2 4 26,7 1 1,-5 5-22,5 0 1,-5 2 26,4 2 0,-1 5 131,2 0 0,-3 6 13,-7-2 0,0 4-64,0 1 1,-6-4 115,-3-1 1,-3 0-40,-2 6 0,0-6 216,0 1 1,-7-6-3,-2 6 1,-4-5-148,-1 4 1,-7-4-164,-2 4 0,-6-6-221,-4 2 1,5-3 18,-1-2 1,7 0-315,8 0 1,6-2 487,3-3 0,10-2 0,3-8 0</inkml:trace>
  <inkml:trace contextRef="#ctx0" brushRef="#br0" timeOffset="19">31535 299 8444,'0'15'-597,"0"4"1,0-1 295,0 5 1,-4-4 357,-1 5 1,-1-7-113,1 2 0,3-3-21,-2-2 1,-3-4 128,2-1 1,-1-6 3,1 2 0,2-3-38,-6-2 0,6-7 4,-2-2 1,3-4-168,2-1 1,0-5 94,0 0 0,2-1-184,3 1 1,1 3 130,3-3 1,4 2 101,-3-2 0,2 8 97,2-4 0,2 6 126,3-1 1,-3 4-121,3 6 1,-2 0 156,2 0 0,-1 2 80,5 2 0,-5 0-28,1 5 1,-4-6 244,0 2-410,-1 3 1,-6-5-117,-3 7 1,-5-6 63,-5 6 0,-5-6-15,-9 6 1,-3-5-101,-6 4 0,-1 1-195,1 4 1,-5 0-293,0 0 1,-1 0 245,6 1 1,0-3-146,-1-2 0,5 2 51,1-2 0,10-2 86,-1 1 269,3-6 0,-2 5 0,4-3 99,2-3 0,9 4-105,3-6 0,3 0 393,6 0 1,2 0-129,3 0 0,3 0-36,6 0 0,1-2-179,-1-2 0,7-4-7,3-6 1,3-1-2,1 1 0,7 0-14,3 0 1,-4 4-241,-5 1 0,-9 6-130,-10-2-499,-4 3 847,-12 2 0,-14 7 0,-10 0 0</inkml:trace>
  <inkml:trace contextRef="#ctx0" brushRef="#br0" timeOffset="20">31251 739 8049,'14'-8'-636,"-3"0"579,4 4 1,-4 1 123,8-7 0,1 5 35,-1-4 1,5 1-36,-5-2 1,0-1-4,-5 7 0,0-6 163,0 5 11,-6-6 174,5 10-192,-12-5-366,6 6 215,-7 0-229,0 0 278,0 6 0,0-3-90,0 6 1,0-4 41,0 5 1,0-1-15,0 5 0,0 1-2,0-1 1,0 0-41,0 0 0,-5 0-103,0 1 1,1-1-105,4 0 0,-2-1 115,-3-4 1,4-1-248,-4-3 124,3-4-80,2 6 145,0-7 0,0-7 9,0-2 1,5-4-22,0-1 1,1 0 1,-1 0 1,-2-1 94,6 1 0,-4 0-11,5 0 0,-1 0 128,5-1 1,1 1-92,-1 0 1,5 1 33,0 4 0,6-4 18,-1 4 1,-2 1 157,2-2 0,-2 7-83,1-2 1,3 4 148,-7 1 0,0 0-9,-5 0 1,-5 1-105,1 4 0,-7 3-69,2 6 1,-12 2 34,-7 3 0,-2-3-96,-7 3 0,-1-2 9,-5 2 0,3-3-155,2 3 0,2-8 54,3-2 0,8-5-319,-3 0 161,2-2 0,0-8 108,2-4 1,4-3-45,6-1 1,0-2 36,0-2 1,2 2-112,2-3 0,4 3 175,6 2 1,1 4 116,-1 1 1,-5 6-24,1-2 1,-1 5 269,6 5 0,-8 3 53,-2 6 1,-3 6-121,-2 4 0,0 3-31,0 1 0,0 5-93,0 1 1,-5 4-83,0-5 1,-4 5 47,4-5 1,-1 3-35,1-7 0,2 1 15,-7-12 1,7 1-21,-2-4 1,-1-6-75,1 1 1,-1-7-173,1 2 0,4-5-2,-4-5 1,3 2 157,2-7 1,0-1-142,0-8 1,0 2 153,0-7 0,5 7 115,0-2 0,6 1-97,-2-1 1,4 5 211,1 0 1,5 0-88,0 4 1,0 2 31,-5-1 32,7 6 1,-5-4-22,3 7 224,-10 0-320,-2 0 1,-9 7-7,-3 2 1,-4 4 40,-10 1 0,-3 2 2,-7 3 1,1-2 117,-1 7 0,7-2-118,3 2 0,3 1 226,2-6 1,6 0-58,4-5 1,2 0-255,2 1 0,8-3-73,6-2 1,8-4-203,11-6 0,10-2-64,9-2 0,15-4-1014,4-6 976,3-7 0,-3-1 1,0-7-1</inkml:trace>
  <inkml:trace contextRef="#ctx0" brushRef="#br0" timeOffset="21">23517 981 8191,'-8'-6'0,"1"2"0,7-5 0,2 6 0,3-2 0,4 3 0,10 2 0,3 0 0,7 0 0,5 0 180,4 0 0,10-7-336,4-8 0,3 1 42,2-5 1,-8-1-210,-6 1 1,-13 5-98,-11 4 420,-10 7 0,-3-10 0,-6 5 0</inkml:trace>
  <inkml:trace contextRef="#ctx0" brushRef="#br0" timeOffset="22">23545 739 8425,'-5'16'94,"1"3"0,-9 5-129,-1 9 0,-5-3 130,-5 3 1,-3-1 4,3 1 1,-1-8 82,2 4 0,2-9 184,7 4-390,6-7 0,2 4 109,6-7 0,12-1-148,7-4 0,8 2 104,6-6 0,3 1-485,7-1 0,3-4 72,-3 4 371,2-3 0,-8 4 0,5 2 0</inkml:trace>
  <inkml:trace contextRef="#ctx0" brushRef="#br0" timeOffset="23">21626 583 8277,'0'-8'-287,"1"2"491,4 6 1,-2 6-6,7 3 0,-7 4-87,1 1 0,-2 2-300,-2 3 1,0 2 86,0 2 1,-6 4-5,-4-3 1,-7 3 11,-2 1 0,-6-1-97,1-3 1,-1 1 131,1-6 0,3 0-129,7-5 143,0-6-85,0-2 205,6-6 1,3 0-115,10 0 0,3-4 102,6-1 1,5 0-33,0 5 0,6 0 120,-1 0 0,-2 2-43,2 2 1,-7 6-91,2 9 1,-8-2 103,-1 7 1,-7 0-82,1 4 0,-2 0 223,-2 1 0,0-2-54,0-4 0,0 3-40,0-7 1,0 0-160,0-5 1,0 0-281,0 0-170,0-6 225,0 5-244,0-12 0,0-1 173,0-9 1,0-8 283,0-2 0,6-13 0,2 2 0</inkml:trace>
  <inkml:trace contextRef="#ctx0" brushRef="#br0" timeOffset="24">21782 853 8298,'14'-22'0,"7"-3"-585,2 6 0,9-7 292,1 3 1,7 2 452,-2 2 0,3-1 5,1 1 0,-1-5-45,-3 5 1,-3 2-2,-6 7 1,-6-1 126,1 6-277,-7 1 117,4 4 0,-13 6-50,-4 3 0,-2 10 50,-2 5 1,0 3 111,0 1 1,0 2-66,0 4 1,0 2 115,0 7 1,0 6-80,0 3 0,5 3-56,0 2 1,1 0-22,-1 0 0,-4-7 51,4-3 1,1 2-325,-1-1 1,0-1 102,-5-4 1,0-7-65,0-3 1,0-7-49,0-3 0,-2-7 92,-3-2 1,-1-4-92,-3-5 1,-6-4-166,1 4 0,0-11-301,-5-9 0,-2-2 654,3-11 0,-14-4 0,2-11 0</inkml:trace>
  <inkml:trace contextRef="#ctx0" brushRef="#br0" timeOffset="25">21853 1009 8216,'6'-8'0,"-2"-3"-271,5 7 0,2-7 122,8 1 0,-2-3 346,7-1 0,0 0-179,4 0 1,-4 1-415,0 4-442,-7-4 838,4 12 0,-14-6 0,0 7 0</inkml:trace>
  <inkml:trace contextRef="#ctx0" brushRef="#br0" timeOffset="26">21882 1080 8216,'0'15'-424,"0"-1"1,4 0 114,1 0 0,1 1 805,-1-1 0,-3 0-169,2 0 0,-2 0-212,-2 1 0,0-1 8,0 0 0,-2-1 162,-2-4-221,2 4 130,-11-12-298,6 6 0,-1-14 70,3-2 1,3-4-222,2-1 1,2-2 22,3-3 1,3 3 47,6-2 1,6 2 59,4 2 0,3-1-15,1 1 0,2 6 67,3 3 1,-3 4 143,4 1 1,-11 0 236,-4 0 1,-3 0 26,-2 0 598,-6 0-634,-1 6 0,-15 2-29,-7 6 1,-2-4-137,-11-1 1,-2 1-128,-8 4 1,-2 0-273,7 0 0,0-1 83,4-3-1327,1 2 1508,6-10 0,1-2 0,7-8 0</inkml:trace>
  <inkml:trace contextRef="#ctx0" brushRef="#br0" timeOffset="27">10522 3924 8257,'0'-22'399,"-5"-4"-279,0 7 0,-1 2 197,1 8 0,3-4 212,-2 3-101,2 4 1,8 0-152,4 6 0,-2 1-294,1 4 0,-1 3-168,2 6 0,1 7 106,-7 2-1,0 6-404,-9 4 0,2-1 255,-7 6 0,-4-7-416,-5 2 0,-1-3 196,1-1 1,3-2-61,-3-4 0,3-4 509,2-9 0,4 1 0,1-6 0,6-1 0,-4-5 0,7-4 0,2 2-66,3-7 0,4 2 127,10-1 0,-1-2 361,5 6 0,1 0-135,4 5 0,-4-4 172,0-1 1,-5 0-132,4 5 0,-5 5 38,1 0 0,-8 7-27,-2 3 0,-4 5-62,4 8 1,-5 3-55,0 2 0,-2 3 21,-2 7 0,0 4-249,0 0 0,5-4 147,-1-5 0,3-8-150,-3-2-353,-2 1-109,11-13 1,-10-2-168,6-9 1,-5-10 255,0-5 0,3-10-467,-3-9 0,1-1 316,-5-7 0,0-1 532,0-5 0,0 0 0,0 1 0</inkml:trace>
  <inkml:trace contextRef="#ctx0" brushRef="#br0" timeOffset="28">10777 4052 8233,'15'-24'0,"-1"0"0,5 5-114,0-4 0,5 4 118,-6-5 0,3 2 354,-2-2 1,2 2-94,2 3 0,2 3-39,-6-3 1,5 5-218,-5 5 0,2-2 104,-2 6 0,-4 0-177,4 5 0,-8 6 65,-1 4 1,-5 4 24,4 5 1,-6 10 47,2 8 1,-3 6 42,-2 4 0,0 6 0,0 8 0,0-1-65,0 7 1,0 7-31,0-32 0,0 1 0,0-1 1,0 0 52,-1 1 1,2-1 0,0 36-408,4-12 1,1-9 188,4-10 0,-2-15-233,-4-9 165,-2-5 52,4-10 1,-7-8-61,-4-10 0,-3-7-232,-6-2 1,-7-5-147,-2 5 1,-6-6 22,-4 1 574,3-3 0,-10-1 0,7 0 0,0-1 0</inkml:trace>
  <inkml:trace contextRef="#ctx0" brushRef="#br0" timeOffset="29">10806 4279 8218,'9'-14'-264,"1"0"1,-1-5 105,6 0 0,-1-2 620,0 2 1,0 4-78,0-4 0,1 1-494,-1-1 0,-5 8-444,1-3-444,-7 9 997,3-1 0,-12 12 0,-2 2 0</inkml:trace>
  <inkml:trace contextRef="#ctx0" brushRef="#br0" timeOffset="30">10792 4350 8218,'1'19'-382,"4"0"0,-2 5 152,7-5 1,-6 6 840,6-1 0,-7-4-147,2-1 1,1 2-539,-1-2 1,0 0-48,-5-5 0,0-5-137,0 1-70,0-7 324,0 3 0,0-7-134,0-4 0,0-4 80,0-10 1,0-5-308,0-9 1,1 3 74,4-3 0,3 3 182,6 1 1,0 7-23,0 3 1,1 3 324,-1 2 0,0 6 103,0 3 0,1 4-144,-1 1 0,-2 1 416,-2 4 0,1 3-210,-6 6 1,-1 0 181,-4 1 1,0-1-60,0 0 0,-6 7-383,-3 2 1,-4-1-145,-1 2 1,0-2-291,-1 2 1,1-4-185,0-5 1,6-6 150,3 1 367,-3-7 0,7 3 0,-6-6 0</inkml:trace>
  <inkml:trace contextRef="#ctx0" brushRef="#br0" timeOffset="31">11901 3995 8069,'-15'0'-248,"1"0"-53,0 0 1,0 1 602,0 4 0,-2 0 2,-3 9 1,-5-1-362,-9 10 1,3-4 102,-3 5 1,4-2 209,6 2 0,1 1-100,3-6 1,8 5 77,-4-5 1,11 4-137,-1-4 0,3 0-4,2-4 1,7-1-194,2 0 1,10-5 147,5 1 1,4-7-228,5 2 0,-1-4 73,6-1 0,-8 0-353,-2 0 0,-1-1-134,-8-4-95,0 4-43,-5-6 730,-6 7 0,-8 0 0,-14 0 0,-8 0 0</inkml:trace>
  <inkml:trace contextRef="#ctx0" brushRef="#br0" timeOffset="32">11588 4251 8081,'1'-8'-187,"4"3"1,-2 3 107,7 2 0,6 0 802,7 0 0,4 2-221,2 3 0,5-4-205,4 4 1,0-2-63,5 2 0,-2-3-62,11 2 1,-6-7-14,1-2 1,-1-6-192,1 2 0,4 1-354,6-1 1,-5 1 270,0-2 0,-8 4-784,-1 6 0,-7 0 443,-7 0 0,-7 1 455,-3 4 0,-3 3 0,-2 6 0</inkml:trace>
  <inkml:trace contextRef="#ctx0" brushRef="#br0" timeOffset="33">13038 4009 7971,'8'8'0,"6"-3"0,7-4 716,7-1 1,2-1-193,3-4 0,-3-3-658,4-6 1,-4-5-145,-2 0 1,-1 0-83,-3 5 1,-4 1-277,-6 4-372,-6-4 311,-1 11 697,-7-4 0,-7 12 0,-1 2 0</inkml:trace>
  <inkml:trace contextRef="#ctx0" brushRef="#br0" timeOffset="34">13237 3853 7498,'0'20'572,"0"4"1,0 3-69,0 1 1,0 7-53,0 3 0,0 3-185,0 2 1,0-2-47,0-3 1,0 3-115,0-3 1,0-8 73,0-2 0,2-4-541,2-1 1,4-7 287,7-6 0,-1-7-691,0 2 0,0-10 92,0-5 1,2-4-204,3-5 1,-3 2 873,3-7 0,3 7 0,0-4 0</inkml:trace>
  <inkml:trace contextRef="#ctx0" brushRef="#br0" timeOffset="35">13180 4023 8097,'7'-8'-130,"2"4"0,4 2 220,1 2 1,5 2 14,0 2 1,1 0-175,-1 5 1,-3 0 92,3 6 0,-3-6-100,-2 1 1,-6-6 44,-3 6 215,3-1-131,-7 6 0,1-1-12,-7 0 0,-8-5-41,-1 1 1,0-5-1,-5 4 0,-1-4-107,1 4 0,-5-5-10,5 0 0,0-4 83,5-4 1,1-4-104,4-7 1,2 1 106,7 0 0,0 0-49,0 0 1,7-1 23,2 1 0,8 1 48,2 4 1,5 1 51,-5 3 1,5 4 171,-5-4 1,0 8-63,-5 2 0,-1 6 175,-4-2 0,2 9-19,-6 1 0,0 5-83,-5-6 1,-2 8-33,-3-3 0,-3 3-38,-6-3 1,0 4-285,0-3 0,-4-2-176,4 2 1,-2-12-232,12 3 0,-3-6 143,2 1 390,4-4 0,1-19 0,8-3 0</inkml:trace>
  <inkml:trace contextRef="#ctx0" brushRef="#br0" timeOffset="36">13820 3881 8702,'-6'14'599,"4"8"-204,-3 7 0,-1 1-206,1 8 1,1 0 62,4 4 0,-5 1 26,0 0 0,0-2-41,5-3 0,5 1-266,0-6 0,4 5-192,-4-5 0,6 1-294,-1-6 1,-4-6-408,-1-3-770,3-3 1692,0-8 0,6-8 0,0-8 0</inkml:trace>
  <inkml:trace contextRef="#ctx0" brushRef="#br0" timeOffset="37">14161 3824 8290,'-1'14'417,"-4"1"1,-3 0 589,-6 4 0,-7 8-757,-2 6 1,-4 7 14,-2-2 0,1 1-635,-1-1 0,6-1 235,-1-4 1,11-8-1622,-1 3 291,9-9-93,-1-4 1558,6-9 0,6-19 0,2-3 0</inkml:trace>
  <inkml:trace contextRef="#ctx0" brushRef="#br0" timeOffset="38">13991 4109 8216,'28'-15'-1035,"1"-4"776,-1 0 1,5 0 535,0 5 0,-4 5 32,-6-1 0,1 2-109,5-1 1,-7 1-173,-3 3 230,-4 4-494,-7-6 1,-1 14 127,-7 2 0,-2 2-386,-3-1 1,-4 2 493,-10-2 0,-3 2 0,-7 3 0</inkml:trace>
  <inkml:trace contextRef="#ctx0" brushRef="#br0" timeOffset="39">14147 4037 8672,'8'15'663,"-3"-1"0,-4 5 95,-1 0 0,0 11 110,0-2-428,0 4-144,0 3 0,0-1 254,0 4-290,0 3 0,0-11-749,0 4 1,2-4 396,3-2 0,3-6-2392,6-3 2484,0-9 0,13-4 0,3-6 0</inkml:trace>
  <inkml:trace contextRef="#ctx0" brushRef="#br0" timeOffset="40">14503 4137 8123,'6'-8'-394,"2"-3"1002,6 6 0,3-6-155,7 2 0,1-4-622,13-1 0,0-5 125,5 0 1,-2 0-686,-3 5 0,0 0 349,-10-1 1,1 6-11,-15-1 0,3 3 179,-7-3 0,-4 2 211,-1 3 0,-4 4 0,-7-12 0,-2 5 0</inkml:trace>
  <inkml:trace contextRef="#ctx0" brushRef="#br0" timeOffset="41">14801 3838 8123,'-14'-7'47,"0"0"1,6 9 371,3 3 1,-1 4-114,1 10 1,0 5 150,5 9 1,-5 2-136,1 2 0,-6 9-31,6-3 1,-6 4-38,5 1 0,-4-4-225,4 3 0,0-2-269,5-3 0,11-5-320,4-4 0,8-10-1394,1-4 931,3-9 500,8-4 89,-5-12 313,11-8 0,-11-21 0,5-9 0</inkml:trace>
  <inkml:trace contextRef="#ctx0" brushRef="#br0" timeOffset="42">15199 3668 8123,'0'-14'-27,"-1"6"13,-4 3 1,2 3 171,-7 2 97,1 0 0,-5 7 134,-1 2-289,7 10 1,-3 3 319,7 7 1,-6 5-88,5 4 0,1 8-128,4 2 1,0 1-19,0-2 0,0 2-292,0 3 1,0 2 152,0-7 0,4-1-518,1-8 0,0 1 64,-5-6 0,0 1-95,0-6 0,0-1 124,0-3 1,0 1 13,0-6 1,-6-5-9,-4-4 371,-3-7 0,-7 9 0,-2-4 0</inkml:trace>
  <inkml:trace contextRef="#ctx0" brushRef="#br0" timeOffset="43">14830 4194 8123,'14'-14'0,"0"-1"0,7 1-44,2 0 1,2 1 43,-1 4 0,8-4 399,-4 4 0,4-2-414,-4 1 1,-6-1-1366,-3 6 1380,3-6 0,1 10 0,5-6 0</inkml:trace>
  <inkml:trace contextRef="#ctx0" brushRef="#br0" timeOffset="44">15185 4180 8231,'5'-10'356,"-1"1"0,8 4 211,-3-5 1,8 6-532,2-6 1,7 6-441,-3-6 0,-1 7-997,2-2 657,0-3 744,4 7 0,1-12 0,-1 5 0</inkml:trace>
  <inkml:trace contextRef="#ctx0" brushRef="#br0" timeOffset="45">15640 3597 7417,'8'6'1205,"-2"2"0,-6 8-899,0 3 1,-1 3-77,-4 6 0,-5 5-488,-9 1 0,2 5 173,-7-1 0,2-2-241,-1 2 1,-3-8 167,7-1 1,2-7-440,7-8 384,-2 0 1,9-6-286,-7-3 426,7-4 69,3-1 0,8-6-55,6-3 0,2-4 161,3-1 0,-2 0-118,7-1 1,-5 6 125,5-1 1,-7 7-1,2-1 1,-3 2 214,-2 2 1,-5 2 108,1 2-259,-7 4 1,3 8 43,-6 3 1,0 3 226,0 6 1,-1-4-313,-4 0 0,2-2 62,-7 2 0,7 1-660,-1-6 1,2 0 102,2-5-219,0 0 0,6-6 579,4-3 0,2-4 0,3-1 0</inkml:trace>
  <inkml:trace contextRef="#ctx0" brushRef="#br0" timeOffset="46">15924 4080 8123,'0'-14'0,"0"0"0,0-1 598,0 1 1,0-2 95,0-3-541,0 4 1,0-6-216,0 7 0,0 0 191,0 0-163,-6 6 0,-2 3-349,-6 10 267,0 3 0,-1 12-176,1 4 201,0 3 0,0 6 183,0 0 0,4 0-55,1-4 1,5-1-3,0 0 1,2-5 45,2-5 0,0-2 7,0-2-29,6-6 1,2-1-148,7-7 43,-1-7 0,2-7-256,3-10-241,-4 4 234,12-13 18,-11 9 0,6-12-76,-3 3 0,-3-4 63,3-5 0,-3-1 51,-2 0 0,0-1 125,0-3 9,0 2 0,-4-4 118,-1 7-409,-5-1 409,8 7 0,-10 1 299,3 7 0,-4 10-207,-1 4 1,-1 9 449,-4 1 1,2 8-282,-7 6 1,1 10 166,-6 9 0,3 1-87,2 8 1,-1 0 294,7 4 1,-6 6-313,5-1 1,1 0-280,4-4 1,0-5-808,0 0 1,6-8 458,3-2 1,6-1-704,4-8 1006,-4-6 0,12-1 0,-5-4 0</inkml:trace>
  <inkml:trace contextRef="#ctx0" brushRef="#br0" timeOffset="47">16379 3583 8084,'8'-37'0,"-3"4"0,1 3 119,-1 2 1,0 5 775,-5 5-291,0 8-303,0 4 1,-2 7-232,-3 4 0,2 9 119,-6 10 1,-1 9 60,-4 5 1,6 3-2,3 2 1,4 6-216,1 3 1,0 8-58,0 1 1,0 7-320,0-1 0,0-4 35,0-1 1,-5 1-786,0-2 724,1-5 1,-3-7-181,-2-7 0,1-10-63,-2-4 269,1-9 1,-7-5 10,-3-9 0,3-6 331,-3-9 0,4-6 0,-6-25 0,-1-3 0</inkml:trace>
  <inkml:trace contextRef="#ctx0" brushRef="#br0" timeOffset="48">16095 4009 8064,'9'-27'-304,"1"3"190,-1 4 0,6 6 478,-1 0 1,2 6 642,3 3 1,1 3-443,4 2-376,3 7 1,-5-6-395,6 4 0,7-3-1325,3-2 1530,3 0 0,8 0 0,1 0 0</inkml:trace>
  <inkml:trace contextRef="#ctx0" brushRef="#br0" timeOffset="49">16820 3497 8011,'-8'-14'-283,"0"5"-17,3-1 705,4 1-10,-5-6 221,6 7-29,0 2-95,0 6-352,6 6 1,-3 4-40,7 9 0,-6 1-130,6 4 1,-5 1-142,4-6 0,-3 5-387,9-5 1,-4 0-653,8-5 602,-4-6 374,0-2 1,-1-6-336,0 0 568,0-6 0,0-2 0,1-6 0,-1-7 0,0-1 0</inkml:trace>
  <inkml:trace contextRef="#ctx0" brushRef="#br0" timeOffset="50">17033 3526 8011,'-14'0'-189,"0"6"243,0 2 0,-5 6 173,0 0 1,-7 7 14,3 3 0,1-2 0,-2 1 0,2-1-15,-2 2 1,4-5 256,5-9 0,1 2-28,6-4-924,2 0 1,19-8-809,6-9 0,6-4 1426,3-1 0,1-5 126,-1 0 0,1-2-398,-1 2 1,5 4 19,0-4 0,5-2-166,-5 2 1,-4 0-105,-5 5 0,-7 4-152,2 1 61,-10 6 463,-2-4 0,-7 7 0,-7 0 0,-2 0 0,-10 0 0,3 0 0,-4 0 0</inkml:trace>
  <inkml:trace contextRef="#ctx0" brushRef="#br0" timeOffset="51">16962 3384 8011,'-8'-15'-267,"2"7"635,6 2-198,0 12 1,0 4 43,0 9 0,2 3 28,2 6 0,-2 6-31,3-1 0,-4 5 0,-1-5 0,0 6 45,0-1 0,0-1-28,0 0 0,0 0-747,0 1 252,0-4 34,0-5 1,0-7-757,0-3 478,0-3-230,7-8 471,-6-2 1,5-14-44,-6-6 1,0-5-255,0-5 567,0-3 0,0 5 0,0-6 0,0-1 0,0 7 0,0-5 0,0 12 0,0-4 50,-6 3 120,-2 8-82,-6 2 0,0 12 128,0 3 1,-1 9 364,1 1-319,0 6 1,-5-4 183,0 2-488,0 4 165,5-5 40,0 0-294,6 5 268,1-11-208,7-2 0,8-9-29,6-10 0,2-7-186,8-7 1,-2-7 24,2 3 1,1 1-90,-6-2 1,5 6-175,-5-1 413,0 10 149,-5 3 0,-6 7-29,-4 4 1,-4 3-71,-4 6 0,-4 7 200,-6 2 1,1 4 197,4 2 1,-4-1 337,3 1-351,-2-1-132,4 0 1,-3-6 203,6-3-283,0-3 0,5-2-134,0 1-12,0-1 120,0-6 1,7 3-131,2-6 0,-1-1-111,2-4 1,-1-1-291,5-4 0,0-3-453,1-6 465,-1 0 277,0-1 0,0 0 155,1-4 0,-8 3 0,6-5 0,-7 7 0,4 0 0,-4 6 0,-6 2 0,0 7 230,0 4 1,-6 8-41,-4 6 0,-2 6 709,-2-1-584,-1 2 1,1 8-7,0-1 0,-5 0-33,0-5-140,0-5 0,5 3-32,0-2 1,-4-8 40,4-2 1,-3-9-211,7 0 1,2-4-50,-1-1 0,6-8-135,-2-6 1,3-11-633,2-8 597,7-7 0,2-1-217,10-6 0,-3-7 170,3 2 0,-3-3 331,-2-2-109,6 0 0,-2 6 109,5 4 0,-1 4 0,2 5 0,3 4 81,-3 5 0,7 7 139,3 3 1,-6 5 869,-4 4-544,-7-2-284,4 10 0,-7-4 678,0 6-514,-6 0-219,5 6 0,-12 4 12,4 9 0,-5-2 37,-5 7 1,-4-1-30,-10 6 1,1-1-420,-5 1 0,0-3-1441,0-2 911,2-3 444,7-7-57,6-6-18,2 4 190,6-10 0,1 0-86,4-7 0,3-6-9,6 1 194,0-2 0,5 2 3,0 1 1,2 4 32,-2-4 1,-3 5 115,3 0 1,1 2 353,-1 2-263,0 0-76,-5 6 0,1-2 119,-1 5-67,-6 0 1,-2 10 90,-6 0 1,0 7-78,0-3 1,-3 4 12,-7 2-93,-5-1 1,-11 1-89,-2-1 1,1 0-149,-11 1 1,5-2-33,-5-4 0,8-2-206,1-7 1,6-6-228,4-3 412,9-4 1,-7-7-543,12-3 742,1-4 0,-3-14 0,-1-3 0</inkml:trace>
  <inkml:trace contextRef="#ctx0" brushRef="#br0" timeOffset="52">17275 3895 8011,'16'16'-74,"3"3"0,-3-3-110,3 3 0,-4 1 311,0-1 0,-1 5 336,0-5 0,-5 0-487,1-5 1,-1-1-405,6-4 1,-6-1-294,1-3 721,-7-4 0,9-1 0,-4-7 0</inkml:trace>
  <inkml:trace contextRef="#ctx0" brushRef="#br0" timeOffset="53">17730 3312 8134,'-10'15'247,"1"-1"0,-2 6-35,-8 4 0,2 3 352,-7 1 1,2 6-691,-2-1 18,-3 0-64,5-5 0,-2-1-111,1-3 1,5 1 60,-1-6 0,4-5-646,0-4 345,7-7 175,2 3 0,6-7-177,0-4 525,6 3-50,2-10 0,7 10 50,-1-3 0,0-1 71,0 1 1,0 1 75,1 4 1,-1 0 84,0 0 1,0 1 369,1 4 1,-3 3-212,-2 6 1,1 2 155,-7 3 0,6 3 549,-5 6-701,-1 1 1,-4-1-90,0 1 0,0 4-74,0 0-265,0 0 1,0-6-192,0-3 0,0 1-195,0-6 0,0 0-606,0-5 1,0 0-101,0 1 1125,0-8 0,7 0 0,1-7 0</inkml:trace>
  <inkml:trace contextRef="#ctx0" brushRef="#br0" timeOffset="54">17687 3568 8123,'21'-14'0,"-4"0"496,7 0-190,-7-1 0,10 3 53,-3 2-166,3-2 0,-4 4-162,1-6 0,-7 4-342,2 1 0,-8 1-38,-1-2 1,-7 2-920,2 4 1268,-4 2 0,-1-11 0,0 6 0</inkml:trace>
  <inkml:trace contextRef="#ctx0" brushRef="#br0" timeOffset="55">17929 3241 7923,'6'8'-171,"-4"5"0,4-5 1293,-6 6-570,0 0-195,0 7 1,-1-4 160,-4 7 1,2 0-270,-7 4 0,1 0-50,-5 1 0,-2-5-79,-3-1 0,3-1-253,-3 2 0,3-3-1238,2-7 1008,0 0 1,0-1-1543,-1-4 1091,1 4 468,0-12 0,4 6 346,1-7 0,6 0 0,-10-7 0,5-1 0</inkml:trace>
  <inkml:trace contextRef="#ctx0" brushRef="#br0" timeOffset="56">17687 3625 8122,'8'0'-388,"5"0"518,-12 0 431,12 0-382,-5 0 0,1 7 413,1 2-267,-7 4 1,8 2-24,-6 4 0,0 2 0,-5 3 1,0 2-54,0-2-10,6 3-60,-4 1 0,4 1-239,-6-1 90,0 1-183,0-1 0,1-6-590,4-3 619,-3-3-434,4-2 187,-6 0-364,0-6-534,0-1 835,0-7 1,-2-2-6,-2-3 0,2-3 288,-3-6 87,4 0 1,1 0 67,0 0-4,0-1 0,0-4 34,0 0 1,1-4 58,4 4 0,-2-6-15,7 1 0,-1-1 60,5 1 1,5-3-124,0 3 0,0-1-16,-4 1 1,-1-1 258,0 6 8,0 0-200,0 5 1,-4 4 342,-1 1-100,-5 6 393,2-3-132,-6 6-181,0 6 0,0 2-158,0 6-56,0 0-11,0 0 1,0 2-199,0 3 64,0-3 1,5 9-55,-1-6-42,7 6 204,-9-2-194,4 5 1,-4-4-160,3-1 1,-4 0-17,4 0 1,-3 2-167,-2-6 0,0 5 1,0-5 1,0 0-92,0-5 1,0-4 120,0-1 1,-5-4 365,0 4 0,-12-5 0,1 2 0</inkml:trace>
  <inkml:trace contextRef="#ctx0" brushRef="#br0" timeOffset="57">17758 3767 8054,'10'-1'134,"-1"-4"1,1 2 834,4-7-565,0 1 1,0-1 219,1 1-623,-1 6 50,0-4-63,0 7 1,1-4-220,-1-1 0,-5 0-138,1 5-83,-7 7 1,3 0 168,-6 8 1,-6 4-85,-4 0 0,-7 6 72,-2-1 0,-5 2-65,5 3 1,-4-1 218,4 1 76,0-1 53,5-6 0,1-1 154,4-7 1,2-4-56,7-1 123,0-6 1,7 2-84,2-10 1,5-3-74,5-6 1,-1 0-196,5 0 206,-5-1-45,8 1 0,-10 2-175,3 2-45,-3-3 172,-2 12-14,0-5 174,-6 6 335,-1 0-333,-14 6 1,1 2 130,-3 6 1,-3-5-121,8 1 0,-1-5 132,5 4-249,0-6-70,0 4 37,0-1 1,6-5-137,4 4 1,2-3 103,3-2 0,-6 0-471,1 0 401,-1 0 0,1 1-50,-1 4 151,-6-3 1,4 10 87,-7-2 1,-7-2 406,-2 1-212,-10 7-60,3 0 0,-12 6 49,-1-3 0,-1-2-166,-8 7 1,7-7 13,-3 2 0,6-3 18,4-2 0,4-1 155,6-4 26,6 4-38,1-11-75,7 4-99,7-6-8,1 0 0,12-2 35,4-2 0,3 0-39,1-5 1,7-1-112,3-4 0,3 0 79,1 0 1,0 4-11,-5 1 1,3-1-182,-7-4 183,7 6-6,-4-4 0,5 4 252,-3-6-259,3-1 4,2 1 1,-1 1 21,1 4 1,-8-2-237,-12 6 1,-2 0-831,-7 5 664,-6 0 340,-2 0 0,1-6 0,1-2 0</inkml:trace>
  <inkml:trace contextRef="#ctx0" brushRef="#br0" timeOffset="58">5688 6980 8316,'-15'-1'-414,"1"-4"-52,0-3 1,0-5 587,-1 4 0,-4-4-52,1 4 1,-1-4-50,4-1 1,1 0 50,0 0 0,0 4 188,-1 1 0,-3 1-111,-1-2 1,0-2-41,4 2 0,-4 4-84,0 1 0,-6 3-2,2 2 1,-4 0-32,-2 0 1,-6 7 88,-2 2 0,-9 5-171,-2 5 0,1 2 75,4 3 0,1 2-88,-1-2 0,5 3 100,0 1 1,7 1-1,-3-1 1,3 6 25,-2-1 0,3 5-18,-4-5 0,6 5 134,4-5 0,-1 2-119,6-2 1,5-2 136,4 7 1,7-5-106,-2 5 0,4-1 99,1 1 1,1 3-58,4-3 1,5-2 16,9 2 0,-2 0-23,7 4 0,4-1 3,5-3 0,7 3-69,-2-3 1,4-3 51,6-2 1,10-4-307,13-6 0,-30-14 1,0-3 268,4-3 1,1-2-1,-4 0 1,-1 0 157,35-1 1,3-6-145,-39 1 0,1 0 0,0 0 1,0-1-1,-1 1 0,0 1 0,39-7 170,-3 6 1,-9-6-244,-1 1 0,-12-2 332,-7-3 0,4-5-118,1-4 0,1-4 128,-1-5 0,2 3-77,-6-4 1,-3-2-305,-7-2 0,-3-1 68,-6 1 1,-3-5-47,-2 0 0,-8-4 117,-7-5 1,-4-5-122,5 0 0,-7 0-297,1-4 1,-7 2 123,-1 2 0,-12 1-188,2-1 1,-10 6 121,0 4 1,-9 9 13,-5 5 1,-5 14-128,-4 5 0,-2 9-247,-3 0 1,9 5-5,10 5 646,3 3 0,5 3 0,6 3 0,6 3 0</inkml:trace>
  <inkml:trace contextRef="#ctx0" brushRef="#br0" timeOffset="59">8403 7037 8199,'-14'-14'-530,"-5"0"370,0-1 1,-5 1 359,5 0 0,-6 0-146,1 0 0,-9 6-209,-5 3 1,-3-1 94,-1 1 1,-1 0 49,0 5 1,5 2 245,0 2 1,5 3-75,-5 2 1,5 6 120,-5-1 1,0 2-142,-4 7 1,-3 1-63,-2 4 0,1 2 20,-6 4 1,11-4-86,-2 3 1,5 1 77,1 0 1,7 5-201,6-1 1,11 5 203,-1 4 1,9-3-56,1 4 0,2 2 165,2 2 0,11-1-99,3 1 0,11-5 70,4 6 1,7-8-76,12 3 1,2-10-312,7-5 0,5-5 275,-1-4 1,-2-5-188,-2-10 1,3-4 193,11-10 0,8-9-49,-37 3 0,1-2 1,-3 0-1,-1-2 191,2-1 0,-1-1 1,32-15 4,-5-6 1,-9-4 192,-6-6 1,-4-5 183,4 1-490,-6-10 0,2 2 106,-5-6 0,-8 1-285,-7-2 61,-6-2 1,-9 6-521,-3-4 1,-6-1 311,-8 7 0,-6-2-823,-9 1 0,-5 10 466,-9 0 1,-2 12-112,-2 7 0,-3 14 686,7 5 0,-5 14 0,5 3 0,1 8 0,2 7 0</inkml:trace>
  <inkml:trace contextRef="#ctx0" brushRef="#br0" timeOffset="60">10635 6824 8116,'-49'-14'0,"5"1"0,-3 4-117,2 2 1,3 7-193,-1 0 1,2 3 346,3 7 1,-4 3 295,-1 15 1,-1 4-125,-8 10-485,-1 1 0,-2-1 322,3 1 1,5 0 13,9-1 0,9 6 212,10-1 1,10 13-95,4 2 0,7 7 113,7 7 0,13 2-216,-4-38 1,2 0 0,2-1 0,2-2 11,-1-3 0,1-2 1,32 25 128,0-9-380,1-11 114,13-8 0,-4-16 330,10-13-449,-34-5 0,1-3 0,4-5 0,0-3 234,3-1 1,-1-3 0,-3-3 0,-2-2 62,-3 0 0,-1-2 1,-4-1-1,-1-1-259,-6-1 1,-1-1 0,-2-4-1,-2-2 170,1-2 0,-2-2 0,-4 2 0,0 1 18,-2-1 0,-1 2 0,12-34-124,-4 4 0,-10 4-6,-9 6 164,-4 0 0,-13-4-617,-7-1 0,-11 5 348,-3 5 0,-1 8-654,6 1 0,6 13 793,3 11 1,8 5-447,1 5 1,9 2 431,1 7 0,9 3 52,15 7 0,6-1 0,13 12 0</inkml:trace>
  <inkml:trace contextRef="#ctx0" brushRef="#br0" timeOffset="61">12697 6838 9021,'-14'0'-15,"-1"0"0,1 0-775,0 0 1,-8 8 432,-7 6 0,-5 2 193,-9 8 0,-11 1 208,-3 8-1779,-3-3 1954,4 11 0,5-11 310,4 3 0,7 4 46,2 1 1,7 3 122,-3 1 0,6 9-191,4 6 1,-1 1 169,6 9 1,6-6-208,9 6 1,5-7-221,9 1 1,6-4-394,12-5-604,0-9 572,14-8 0,-1-13-198,15-3 1,11-11 278,13-8 0,-38-5 0,0-3-40,1-3 0,-1-2 0,-2-2 0,-2-3-159,33-20 0,-8-5 406,-11-4 0,2-5-107,-7-10 0,-1 2 177,-8-6 0,-5 1 121,-9-1 157,-4 3-507,-12 6 0,-1 5-94,-7 0 0,-18 1-95,-5-1 0,-14 3-282,-1 6 0,-4 9 106,-6 5 1,4 13-144,-3 12 0,-9 11-504,0 12 1058,-5 10 0,1 10 0,-6 4 0,30-20 0,-1 0 0</inkml:trace>
  <inkml:trace contextRef="#ctx0" brushRef="#br0" timeOffset="62">4806 8445 8298,'0'-24'-415,"0"0"0,0 7 208,0-2 0,0 3 1791,0 2-422,0 0-58,0-1-438,0 7-420,0 2 0,5 12 11,0 4 0,1 11 15,-1 7 1,-4 15-198,4 13 0,-5 14 31,-2-30 0,-1 1 0,0 2 0,0 2-346,-2 0 1,0 0 0,-1 5 0,0 1 208,1-2 1,0 2 0,1 8 0,0 2-5,0 0 1,-1 1 0,1 0 0,0-1 2,0-2 1,-2 1-287,0 0 0,0 1 1,3-1-1,0-1 327,-2 0 1,0 0-1,-1-1 1,-1-1-5,2-6 0,1-2 0,1-1 1,0-1-164,0-6 1,1-2-1,-4 37-36,1-10 1,-5-4-42,6-10 1,-3-4-252,3-11 1,-3 1-1010,-2-9 970,-4 2 1,5-15 645,-6 3-1359,-7-3 1736,6-8-498,-12-2 0,5-6 0,-7 0 0</inkml:trace>
  <inkml:trace contextRef="#ctx0" brushRef="#br0" timeOffset="63">4337 10264 8296,'0'8'0,"0"5"308,0-4 0,5 10 494,-1 5 1,6 11-252,-5 7 1,6 9-87,-2 10 0,2-1-1285,-1 7 1028,2-7 0,-4 3 209,6-6-139,1 6-22,5-4-105,-4-3 1,6-8 195,-3-10 1,-2-10-218,7-9 1,-5-9-175,5-6 1,-5-12 10,4-11 1,-1-11-6,2-17 0,3-5-26,-3-10 0,-2-2-483,2-8 0,-13 34 1,1-1 337,2-1 1,1 0-1,2-2 1,0 0 97,2-1 1,0 0 0,4 4 0,0 1-861,0 2 0,2 1 971,4 2 0,2 1 0,16-25 0,13 4 0,5 5 0,-30 28 0,1-1 0</inkml:trace>
  <inkml:trace contextRef="#ctx0" brushRef="#br0" timeOffset="64">7877 8246 8324,'-8'15'-429,"3"4"0,-1 2 566,1 3 1,1 9 421,4 0 0,0 8 168,0 6-294,0 4-542,0 18 0,0-7 625,0 9-328,0-3 1,0 9 188,0 4-1199,-1-37 0,2 2 942,2 6 1,0 2-52,-2-3 0,0 0 0,2 10 1,0 0-181,-3-2 0,0 1 0,0-1 1,0 2 204,0 7 1,0 1 0,2-5-1,1 0-10,-1 5 1,0-1-1,1-2 1,-1 0-615,-2-2 1,0-1 629,0-1 1,0-2-27,0 1 1,0-2 0,1-8-1,0-1-226,1-2 1,0-1-224,-1-6 0,0 0 300,5 1 0,1 0 0,-4 31 480,6 2 0,1-8-702,4-6 0,-5-9-22,1-4 0,-5-10-483,4-5 1286,-6-9-1986,4-4 1686,-7-12 0,-11-14-184,-4-13 0,-15-13 0,0-4 0</inkml:trace>
  <inkml:trace contextRef="#ctx0" brushRef="#br0" timeOffset="65">7706 10733 8273,'8'21'168,"3"-4"106,-6 7 1,8 1 51,1 8 0,0 4 176,5 5 1,-3 3-202,-2 2 1,0-4 96,1-1 1,-1-1 147,0-7-293,0-8-63,1-5 1,-1-8-263,0-4 100,6-3-147,-4-6 1,11-15-197,-3-14 1,3-15 171,1-22 0,-11 29 1,1-1-283,1-6 1,0-2 0,1 4 0,1-1 111,0-4 1,1-1 0,1-1 0,1-1 312,0-9 0,-1-1 0,2 0 0,-1 0 0,0-1 0,0-1 0,1 2 0</inkml:trace>
  <inkml:trace contextRef="#ctx0" brushRef="#br0" timeOffset="66">10962 8118 7901,'-6'14'-530,"4"0"885,-2 0-307,2 7 1,2 4 466,0 13-279,0 0 1,0 22-35,0-3 0,0 12-510,0 7 1,1-32 0,0 2 461,1 5 0,0 2 0,-1 8 0,0 0-109,1 0 0,1 1 0,0 12 0,0 2 306,-1 0 1,1 0-1099,0-23 0,2 1 0,-2 0 800,-2 0 1,-1 0 0,0 1-1,4 2 1,0 0 0,-1 1 65,0 3 0,-2 1 0,0 0-501,1 0 1,0-1 0,-1 1 434,-1-5 0,0 1 0,0-1 0,0-1 1,0 0-1,0-1-57,0 22 1,0-2 0,0-6 0,0-2 51,0-5 0,0-1 0,0-7 0,0-1-27,0-4 1,0-3-1,0 33-178,0-17 1,0-17 913,0-7 0,2-9-2120,2-10 2973,-2 0-1868,4-18 0,-6 2 823,0-12-979,-6-7 131,-2-19 0,-3-1-587,-3-7 0,3-1 870,-8-3 0,3 3 0,2-4 0,-1-1 0,1 2 0,2 1 0,2 8 0,-1 3 0,6 7 0,-6-1 0,8 7 0,-6 3-483,5 10 336,-2 3 757,6 6-104,0 0 1,0 8-25,0 6 1,0 6 110,0 9 0,6 7-53,4 7 1,3 10 89,1 9 0,2 3-1334,3 1 1120,-4-6-230,6 10 0,-2-20-281,0-2 77,0-11-3,1-2 1,2-14-202,7-7 0,-1-6-73,1-8 0,1-14-460,3-10 0,2-17 376,3-16 0,-18 23 0,1-3-283,-2-5 0,0-1 1,-1-5-1,0-2 49,1-4 1,0-1 612,0-4 0,0-1 0,0-2 0,1-1 0,1-1 0,1 1 0,1 0 0</inkml:trace>
  <inkml:trace contextRef="#ctx0" brushRef="#br0" timeOffset="67">12740 7947 8068,'0'-8'-157,"0"-5"-236,0 12 1380,0-5-350,0 12-296,0 2 0,0 12-48,0 4 0,0 11-31,0 7 0,0 9 106,0 11 1,0 4-558,0 10 0,0-30 0,0 2 307,0 8 1,0 2 0,0 5-1,0 1-351,-1 6 1,2 2 0,1 2-1,0 2 349,0 2 0,1 0 0,2 0 0,-1 1-1418,-1 1 0,-1 1 1298,4-2 1,-1 0 31,-4-1 0,0 0 0,4-1 0,1-1-763,-3-2 0,-1-1 725,0-5 0,0-2-81,1-1 1,1-3-1,-1-8 1,2-2-24,2-2 1,0-1 0,-3-5 0,0-3-77,0 26 0,3-10 316,-2-10 0,-1-9-384,-4-5 1,0-14 862,0-5 0,-1-9-2197,-4 0 3484,-3-10-1892,-12-9 0,-3-15 0,-5-7 0</inkml:trace>
  <inkml:trace contextRef="#ctx0" brushRef="#br0" timeOffset="68">12612 10278 8068,'0'29'166,"0"-1"0,0 2 350,0 4 1,0 7-123,0 6 0,1 13 70,4 2 0,3 9-510,-1-32 1,0 2-1,0 2 1,0 1 283,0 5 0,0 2 1,0-2-1,-1 0-9,-1-2 1,0 0-611,1-3 0,0-2 571,2 29 0,6-11-93,1-13-418,-8-6 436,6-12 1,-5-14-46,6-5 1,0-8-16,1-7 1,-6-11-50,1-12 1,-3-9-1185,3-10 620,-4-4 579,-6-18 0,0 28 0,0-2-131,0-6 0,0-1 0,2-6 0,1-1 110,-1-2 0,1 0 0,2-2 0,-1-1 0,-1-7 0,-1 0 0,0 1 0</inkml:trace>
  <inkml:trace contextRef="#ctx0" brushRef="#br1" timeOffset="69">15882 10918 8527,'0'-9'-1361,"0"-1"1480,0 1 1127,0-5-1091,0-1 0,0 6 53,0-1 1,0 6-92,0-6 69,0 1 0,0-6-154,0 1 0,0 0 49,0 0 1,0 0-3,0-1 0,4 0 22,1-4 0,0 1-17,-5-5 0,5 4-28,-1-5 1,3 2 42,-3-2 0,-2-3-63,3 4 0,1-4 63,-1-2 0,1 1-44,-1-1 1,1-1 28,4-3 0,2 2 16,-2-7 1,2 5-30,3-5 0,-1 0 9,0-5 0,2-6-62,3-3 0,1-10-261,4-4 1,3-3 288,-3-3 0,-2 1 11,1 0 1,0 3-111,0-3 1,2 2 81,-15 29 0,-1-1 1,15-35-2,-14 36 1,-1 0-1,12-31 62,-2-5 1,1 6-30,4-5 1,-9 35 0,1 1 21,-1-1 0,-1-1 0,2-1 0,-1 0-50,-1 0 1,1-1-1,2 1 1,1 0 34,0 2 1,2 0-1,-1-2 1,1 0-15,-1 2 1,0 0 0,0-3 0,-2 0-1,0-2 1,-1 0 0,2-1-1,-1 1-240,2-3 1,0 1-1,0-2 1,-2 0 259,0 2 0,0-1 0,-2-3 0,1-1-13,3 0 1,0 0 0,0-3-1,2 0-12,1 0 1,3 1 0,2-3 0,3 1-344,3-1 0,0 1 0,0 0 0,-1 1 339,1-2 1,0 0-1,0 2 1,-1 0-446,2-4 0,-1-1 0,-1 2 0,-1-1 334,-3 0 0,1 0 0,1 1 1,1-1-94,4-2 0,1-1 0,1 0 0,2-1 43,-8 19 1,1 0-1,0-1 1,12-19-1,-1-1 43,0-2 1,-1 1 0,-3 5 0,-2 1 43,-1-2 0,-1 0 0,0 3 0,1-2-33,6-5 0,1 0 0,0 3 0,1 2 80,4 2 0,-1 0 0,-3 3 1,-3 0-33,-2-1 1,-2 0-1,-2 3 1,-2-1 63,0-2 0,0 0 0,1 0 0,2 1-37,4 1 0,1 1 0,-2-1 0,2 1 45,4-4 1,0 2-1,-2 4 1,-2 0-38,-2-3 0,-2 1 1,-2 2-1,-1 1 7,-5 1 1,-1 0 0,4 0 0,1 1-121,2-1 1,1 0 0,-2 6 0,1 0 98,1 1 0,0 1 0,-4 6 0,-1 1 4,-5-1 0,0 1 2,23-21 1,-13-4 316,-3 13 1,-4 1-378,-6 8 1,-2 0 661,-7 10 1,-4-2-613,-1 11 1,-4 0 1126,4 5-1133,-5-1 1,3 6 952,-2-1-947,-3 7 0,4-5-321,-6 4 0,2 2-225,2-3-1137,-2 4 1147,4 1 0,-6 1 533,0 4 0,0-3 0,0 4 0</inkml:trace>
  <inkml:trace contextRef="#ctx0" brushRef="#br1" timeOffset="70">19991 2445 7972,'6'-8'-130,"2"-4"336,6 2 0,2-2-78,3-3 0,9-7 142,10-6 0,10-2 195,4-8-564,3 6 0,5-9 460,-3 3 1,-3 4-107,-12 0 1,-2 6 247,-7 4 0,0-1-222,-9 6 1,-4 6 61,-1 9-72,-3 2 0,-3 12-169,-4 9 1,-9 15-14,-9 18 1,-12 23-139,8-34 1,-2 3-1,-3 10 1,-1 3-383,-3 5 1,-3 3 0,6-15 0,0 1 0,-1 2 20,-3 4 1,-1 1-1,-1 2 410,-5 12 0,-3 2 0,0 0 0,0-4 0,-1 1 0,-2 1 0</inkml:trace>
  <inkml:trace contextRef="#ctx0" brushRef="#br0" timeOffset="71">17886 6028 8256,'-14'-8'72,"6"-5"1095,2 12-900,6-6 0,6 3-38,4-1 0,-1 0 15,5 5 0,-3 0 15,8 0 1,2 0-170,-2 0 0,5 0 132,-5 0 0,4 0-181,-4 0 1,7 0-11,-3 0 1,-1 0-122,2 0 0,-2 0-37,2 0 1,3-5 92,-4 1 0,9-1-22,1 5 1,5 0 86,-5 0 0,7 0-167,-2 0 1,-2 0 192,2 0 1,-5 0-2,5 0 1,-5 0 16,5 0 0,-6 0 144,1 0 0,-2 0-51,3 0 1,-3 0-92,7 0 1,0 0 161,5 0 1,4 0-115,0 0 0,2 5-42,-1-1 0,-4 1 47,3-5 1,-7 5-169,-2 0 1,-2 1 22,2-1 0,3-4-78,-3 4 0,8 1 93,1-1 0,7 5 26,-2-6 1,2 6-15,-2-6 1,2 6 2,-7-5 0,2-1 132,-2-4 0,1 5-80,9 0 1,-2 0 14,11-5 0,5-2-340,5-3 0,-1 2 279,-9-6 1,-1 4 5,-4-5 1,6 6-11,8-6 0,0 7-66,-35 1 0,0-1 0,35-3 68,0 1 1,-2 1 115,-2 4-511,7 0 1,2 0 377,-35 0 1,0 0-616,-1-4 1,-1 1 623,3 3 0,0-1 1,-4-3-1,1 0 6,-1 1 1,1 1-3,3 2 1,0-2 0,1-3 0,1-2-22,4 2 0,0 0 23,-1-1 0,-1 0 1,1 0-1,-1 1-21,-2-2 1,-1-1-1,1 3 1,0-1-169,4-3 1,1-1 0,-2 2 0,0 1 175,4-1 1,-1 1 0,-5 0 0,0 0-2,1 0 1,0 0 0,-4 0 0,1 0 13,3 0 0,-1 0 1,-1 0-1,1 1 7,3 1 0,0 0 0,-6 0 0,-2-1-29,-1 4 0,-1 0 21,34-3-60,-34 5 1,0 0-1,31 0-181,2 0 1,-2 5 13,-2-1 1,-11 9-301,-3 1 1,-14 0 155,-1 5 1,-4-1-1405,0 1 1761,3-4 0,-11 12 0,4-6 0,-4-4 0,-2-4 0</inkml:trace>
  <inkml:trace contextRef="#ctx0" brushRef="#br0" timeOffset="72">30697 8032 7930,'0'-33'93,"0"0"0,1 5-84,4 4 0,-4 6 4,4-1 0,-3 8 769,-2 2-164,0 6-187,0-4-427,0 20 1,0-2 121,0 13 1,-2 6-6,-3 8 0,2 3-115,-6 1 0,6 1 68,-2 0 1,-1-1-169,1 1 0,-6-2-148,1-3 1,2 2-300,-1-7 1,4 1 136,-4 0 0,1-6-259,-2 1 1,-2-1 372,2-4 1,2-4 289,-1-1 0,-7-3 0,-6-2 0</inkml:trace>
  <inkml:trace contextRef="#ctx0" brushRef="#br0" timeOffset="73">30483 8388 7930,'7'14'0,"-1"6"0,3 4 0,2 3 34,-6 1 1,5 2 177,-6 4 0,3 2 16,-3 7 1,-2-1-15,3 1 1,-4-5 27,-1 0 0,0-13-61,0-1 0,0-7-79,0-3 0,7-7 20,2-7 0,5-15 22,5-13 1,3-15-379,7-14 0,6-12-166,-17 29 0,2-1 0,3 1 0,1 0-335,2-3 0,0 0 735,2 0 0,-1-2 0,2-3 0,-1 0 0,1-2 0,-1 0 0,1-1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3:17:55.55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15711 867 7986,'6'-8'-461,"2"2"1025,6 6 0,-4 0 90,-1 0-443,1 0 1,9 2-23,0 2 0,1-1-2,-1 7 1,2-5 22,3 4 0,-2 1-192,-3 4-17,-4-6 0,1 4 109,-6-2 0,-7 7-140,2 2 1,-12 6-161,-7-1 0,-6 3 104,-9 1 0,2 1-202,4-1 1,-3-1 105,7-3 1,0-4 33,5-5 72,0-1-20,0 0 31,6-6 41,8-2 1,9-6 106,10 0 1,-1 0-64,5 0 1,-4 5 98,5 0 0,0 1-101,4-1 0,1-2 194,-1 6 1,-4-4-109,-1 5 1,-5-2 72,1 1 1,-10 4-5,-4-4 1,-4 4 101,-1 1 1,-1 0-46,-4 0 0,-4 2-96,-10 3 1,-8 2-90,-6 2 1,0 3 88,4-7 0,1 4-197,-1-4 1,6-4 55,-1-6 1,6-6-493,-1 2 1,10-7-769,4-7 0,-1-12 201,1-12 1066,0-13 0,12 2 0,1-13 0</inkml:trace>
  <inkml:trace contextRef="#ctx0" brushRef="#br0" timeOffset="1">16294 739 7986,'8'7'0,"-2"0"0,-6 8 0,-1 7 0,-4 6 0,-5 4 0,-9 10 0,2-2 0,-7 7 0,2-7 0,-1-2 0,-3-7 1481,7 3-1096,0-11 1,7 2 360,2-6-1453,-2 0 0,10-9 182,-3-1 525,4-5 0,1-4 0,0-8 0</inkml:trace>
  <inkml:trace contextRef="#ctx0" brushRef="#br0" timeOffset="2">16322 938 7986,'15'0'0,"-1"0"79,0 0 0,0 2 396,0 3 201,1-4-43,-7 5-471,4 1 1,-10 1-305,3 6-55,-4 0 0,-1 0-420,0 1 0,-6-1 162,-4 0 0,-4 0-146,-5 0 0,3-4 358,-3-1 1,-1-1 242,1 2 0,0 1 0,5-6 0,0 4 0,-1-4 0,6 0 0,-1-5 65,7 0 1,-2 0 86,10 0 0,3 0 47,6 0 1,5 0 89,0 0 0,7-7 64,-3-2-267,4-4 10,1-1 1,1 4 39,-1 1 0,1 6 25,-1-2 1,-1 3 90,-3 2 1,-4 2-80,-5 3 0,-8 9 115,-2 10 1,-5 3-111,-5 1 1,-2 5 103,-8 0 0,-4 2-181,0-2 0,-4 2-216,4 3 0,-5 1-52,5-5 1,0-1-77,5-5 0,1-4-389,4 0 0,-2-12 304,6 2 328,-6-9 0,9 1 0,-4-6 0</inkml:trace>
  <inkml:trace contextRef="#ctx0" brushRef="#br0" timeOffset="3">16422 1152 7986,'8'1'578,"-3"4"1,-4-2-375,-1 6 0,-5 7 26,1 8 1,-7-2 116,1 2 1,-3 4-181,-1 5 0,-5 2-89,0-2 0,2-3 60,8 3 1,-3-4-130,8-5 0,-6 1-317,5-6-1055,1-7 956,4-5 1,6-15 406,4-6 0,2-13 0,2-9 0</inkml:trace>
  <inkml:trace contextRef="#ctx0" brushRef="#br0" timeOffset="4">16706 697 7986,'21'-8'467,"-5"1"185,4 7 0,-12 7-317,-3 2 1,-5 10-134,-5 5 1,-3 0 191,-6 4-409,0-3 63,0 10 1,-1-3-918,1-4 641,6 4 1,-3-12-1787,6 4 1227,1-4 787,4-12 0,-7 5 0,-1-5 0</inkml:trace>
  <inkml:trace contextRef="#ctx0" brushRef="#br0" timeOffset="5">16692 924 7986,'14'-13'0,"1"4"183,-1-4-14,0 12 0,0-10 24,0 6 0,2-5-104,3 6 136,-3-7-118,4 9-260,-5-4 159,-1 6 160,0 0-225,-6 0 1,-2 0-186,-6 0 172,0 6 72,0 2 1,-6 6-202,-3 0 0,-6 7 40,-4 3 1,-3-2-41,-6 1 1,-1 1 38,1 5 1,6-3 52,3-2 0,5-8 2,4-7 1,4-4 183,6 5-36,0-7 0,6 3 81,4-6 0,4-6 0,5-4 1,1 2-130,4-1 1,3 1-34,-3-1 0,-4-4 51,-1 3 0,2 4-7,-2 1 0,-5-1 3,-5 1 1,-4 1-54,5 4 39,-7 0 0,1 6-6,-8 3 0,-4 6-65,-6 4 0,-7-2 66,-3 7 1,2-5 10,-1 4 1,5-5-11,-1 1 1,3-4 9,2 0 1,2-6-39,2 1 186,4-7 0,12 3-79,4-6 0,4-2-38,5-2 1,-2-4-131,7-6 1,-5 1 79,4 3 1,-5-2-112,1 2 1,1-2 22,-1-2 108,0-1 0,-5-5 0,1-2 0</inkml:trace>
  <inkml:trace contextRef="#ctx0" brushRef="#br0" timeOffset="6">16863 1123 7986,'0'21'-198,"0"-6"101,0 4 0,0 3 660,0 2 1,-5 3-182,0 1 0,0 1 70,5-1 1,0 1-104,0-1 1,0-4-568,0 0-826,0-7 845,7-3 0,1-7-108,6-7 0,-5-13 133,1-6 0,-5-6-586,4-4 0,-6-4-36,2 0 796,-3-7 0,4 4 0,2-7 0</inkml:trace>
  <inkml:trace contextRef="#ctx0" brushRef="#br0" timeOffset="7">16948 867 7986,'9'3'0,"1"7"0,-7 1 233,2 13 1,-4-5-81,-1 4 0,0 1-137,0 4 0,0-4 13,0 0 1,0-5-274,0 4 73,0-5 170,0 2 0,0-10-342,0-1 97,0-6 34,0-9 1,0-3 14,0-10 0,2-2 70,3 2 1,1-6 198,4 1 0,4 2-100,0-2 1,2 2 116,7-1 1,1 0-84,5 5 1,1 2 343,3-3 1,2 3-124,2 2 1,-2 4 294,-6 1 0,-2 6-199,-4-2 0,-2 3 32,-7 2 1,-6 2-162,-3 3 1,-5 4-36,-5 10 1,-5 3-300,-9 7 1,-4 1 100,-10 3 1,1-3-326,-6 3 0,2 2 167,-2-2 1,3-1-225,7-9 1,5-2 169,5-7 0,8-5-55,5 1 156,-3-7 0,8 2-8,0-10 1,7 2 70,7-7 1,5 1-42,0-5 0,6 0 158,-1-1 0,1 1-60,-1 0 1,1 1-254,-6 4 0,0-4 130,-5 4 1,-4 1 152,-1-2 0,-6 7 0,4-3 0</inkml:trace>
  <inkml:trace contextRef="#ctx0" brushRef="#br0" timeOffset="8">17090 640 7986,'8'6'396,"3"2"-274,-6 6 0,0 7 495,-5 2 1,4 6-56,1 4 1,0 5-19,-5 9 1,0 4 188,0 6 0,0 0-244,0-1 1,0 0-79,0-4 1,0 2-187,0-7 0,5-6-245,-1-8 1,3-4 141,-3-6-29,-2 4-1444,11-11 765,-12-2-964,5-7 0,-1-14 0,0-2 1550,0-10 0,-5-3 0,0-7 0</inkml:trace>
  <inkml:trace contextRef="#ctx0" brushRef="#br0" timeOffset="9">17602 739 7919,'0'14'59,"-5"7"89,1 3 0,-3 10 601,2 9-310,4 0-896,-5 12 585,6-11 1,0 5 40,0-6 28,0-7-104,0-1 0,0-8-52,0-3 0,4-4-194,1-6-551,6-6 1,-8-2-397,7-6 1235,-7 0 0,3-6-812,-6-3 0,0-9 931,0-1-254,0-6 0,0-3 0,0-9 0</inkml:trace>
  <inkml:trace contextRef="#ctx0" brushRef="#br0" timeOffset="10">17645 810 7919,'14'-14'0,"-6"0"-279,4 6 226,-4-5 0,7 12 855,-1-4-447,0 3 0,0 4-96,0 3 0,-6 4-14,-3 10 1,1 3-132,-1 7 0,0 4 104,-5 0 1,0 2-232,0-2 0,0-3-377,0 3 1,0-3 262,0-1 1,0-7-206,0-3 1,-5-3 165,0-2 0,1 0-1345,4 0 750,-7-6 761,-1-2 0,-12-6 0,-2 0 0</inkml:trace>
  <inkml:trace contextRef="#ctx0" brushRef="#br0" timeOffset="11">17630 1038 7919,'15'0'-24,"-7"-7"67,4 6 0,-2-5 284,9 6-265,-4 0-76,6 0 1,-7 0 8,0 0 291,1 0-603,-1 0 143,-6 0 158,-2 0 1,-12 6-91,-4 3 0,-4 9 139,-5 1 0,2 4-145,-7-4 1,2 7 90,-2-3 317,-3-2-235,12 6 1,-4-11 238,9 2-249,-3-2-13,12-2 9,-5 1 1,7-7-114,4-4 1,3-4-205,6-4 1,2-4 18,3-7 1,-2-3-635,7-1 885,-7-7 0,10 4 0,-5-6 0</inkml:trace>
  <inkml:trace contextRef="#ctx0" brushRef="#br0" timeOffset="12">17858 981 7919,'14'-14'-815,"5"-5"611,0 0 1,5-2 509,-5 2 1,6-1-24,-1-4 0,-4-1-567,-1 6 1,-3 0 20,-2 5-547,-6-1 810,-2 1 0,-6 0 0,0 0 0</inkml:trace>
  <inkml:trace contextRef="#ctx0" brushRef="#br0" timeOffset="13">18014 668 7919,'0'14'0,"2"1"-130,3-1 0,-4 2-137,4 3 0,-2 4 692,2 10 1,-4 4-49,4 5 0,-3 1-216,-2 0 1,0 3 49,0-4 0,0 7-244,0-11 0,0 5 84,0-10 1,0 0 123,0-5 1,0-4-269,0 0 0,-5-11 68,0 1 0,-1-10 77,1 1 0,2-3-39,-6-2 0,4 0 202,-5 0 1,1-7-130,-5-2 0,4-4-82,1-1 0,1-2 109,-2-3 1,-1-1-328,7-4 0,-1-3-353,5 4 0,0-3 259,0 3 0,6-3-263,4 7 1,4-6 194,5 1 1,-2 2 375,7-1 0,0-1 0,4-5 0</inkml:trace>
  <inkml:trace contextRef="#ctx0" brushRef="#br0" timeOffset="14">18171 881 7919,'0'8'-800,"0"-1"1362,0-7-252,0-7-55,0-1-193,0-6-282,0 6 39,0 2-578,0 6-364,0 0 1123,0 6 0,0-4 0,6 4 0,-4-6 0,4 0-9,-6 0 4751,0 0-4957,6 0 50,-4 0 1,6 0 6,-4 0-191,-2 0 174,11 0-430,-12 0-625,6 0 1230,-1 0 0,-5 7 0,6 0 0</inkml:trace>
  <inkml:trace contextRef="#ctx0" brushRef="#br0" timeOffset="15">18199 981 7320,'0'14'978,"0"0"1,0 5-418,0 0-343,0 0-113,0 2 1,0-1 81,0 4 1,0 1-155,0-6 0,0 2-484,0-2-103,0-3-70,0 4 1,2-7 187,2-4 0,0-4 436,5-10 0,-6-9 0,4-8 0</inkml:trace>
  <inkml:trace contextRef="#ctx0" brushRef="#br0" timeOffset="16">18398 725 7919,'16'-9'-465,"3"-1"336,-3 1 0,11-7 1,-5-2 936,0-1-422,5 1 0,-5 3-14,6 1 1,-4 0-210,0 0 1,-7 1-92,2 4 1,-3 2 188,-2 7-278,0 0-53,0 0 1,-6 8 65,-3 6 0,-3 2 1,-2 6 59,0-1 0,0 4 166,0-1-177,0 3 0,1 1 33,4 0 47,-3 1-64,4 6 0,-1 1-100,-1 7 0,1-1 128,-5 1 1,0 0-138,0-1 0,0-4 11,0 0 1,0-6 25,0 1 0,0 2-5,0-2 0,0-5-119,0-4 1,-2-7 67,-2 2 1,1-3-77,-7-2-66,1-6 0,-6-2-93,1-6 258,0 0-795,-7 0 532,6-6 1,-7-2-908,3-6 671,3-7 543,-11-1 0,5-6 0,-7-1 0</inkml:trace>
  <inkml:trace contextRef="#ctx0" brushRef="#br0" timeOffset="17">18398 796 7919,'0'14'0,"0"2"69,0 3-29,0 3 1,0 7 611,0-1 1,-5 5-196,1 0 1,-1 1-462,5-6 1,-5 0 50,1 1 1,-1-2-1,5-4-398,0-4 0,0-8-914,0-1 564,0-7 522,0 3 1,0-7-219,0-4 1,5-3 93,-1-6 1,1-2 302,-5-3 0,0-3 0,6-13 0,2-1 0</inkml:trace>
  <inkml:trace contextRef="#ctx0" brushRef="#br0" timeOffset="18">18441 896 7919,'14'-22'-1058,"-1"3"1003,-4 3 1,4 3 516,-4 4 1,4 2 39,1 7 1,0 0-128,1 0 1,-6 11 79,1 4-292,-7 8 1,8-1-145,-6 7 0,-1-1 0,-4 1 188,0-1 0,0 1-183,0-1 1,0-4-421,0-1 0,-4-5 0,-1 1 227,2-3 0,-4-7-1011,3 0 737,-8 1 0,9-1 443,-6 1 0,-7-7 0,-6 3 0</inkml:trace>
  <inkml:trace contextRef="#ctx0" brushRef="#br0" timeOffset="19">18384 1109 7919,'14'-8'-445,"0"-5"679,-6 12 0,10-10 866,-4 6-802,3 0 1,-2 0-69,-1 1 0,5-6-77,0 6 1,0-1 356,-5 5-915,0 0 223,-6 0-461,-2 0 1,-6 6 170,0 4 408,-6 2 1,-7 4-218,-6 3 1,-4-3 10,4 3 0,-5 1 0,3-1-292,-1-1 567,5-3 1,-4 4 264,7 0 769,0 0-630,0-5 103,6-6 0,8-1-200,9-7 1,10-2-75,5-3 77,3-3-514,1-6 1,1 0-843,-1 0 1041,1 6 0,-1-11 0,0 3 0</inkml:trace>
  <inkml:trace contextRef="#ctx0" brushRef="#br0" timeOffset="20">3313 10762 8564,'-14'0'0,"6"-2"-1534,3-2 1227,-3 2 958,7-4 0,-7 6-89,3 0-373,4 0 147,-6 0 1,7 1-144,0 4 1,5-2 108,0 7 1,4-6-160,-4 6 0,4-1 76,-4 5 0,2-4-82,-3-1 1,-2 1-13,3 4 1,1 0-15,-1 1 1,-1-6 67,-4 1-183,7-1 0,-1 0 73,4 1 0,-3-7-49,-2 2 0,-2-2 66,7 2 1,-5-4 81,4 4 0,0-3-106,6-2 0,-6 0 42,1 0-33,-1 0 0,5 0-108,1 0 104,-1 0 0,0 0 38,0 0 1,0 0-15,1 0 1,-1 0-105,0 0 1,5 0 74,0 0 0,2 0-80,-3 0 1,5 0 68,5 0 1,0 0 9,1 0 1,-1 0-44,1 0 0,4 0-7,0 0 1,0 4-67,-4 1 0,-2 0 81,-4-5 0,4 5-59,-3-1 1,-2 3 53,2-3 0,-5 0 18,4 5 1,-5-4-10,1 4 0,1-6 2,-1 2 0,6-2-8,-1 2 1,5-3 1,4 2 1,3-2 45,7-2 1,-4 0-44,4 0 1,-5 0 69,4 0 0,0 0-79,-9 0 0,5 0-36,-5 0 0,0 0 30,-5 0 0,2 0 10,4 0 0,-3 2-58,7 2 0,0-2 65,5 3 1,1-4 95,3-1 1,2 0-123,3 0 1,2 0 226,-7 0 0,6-1-108,-6-4 0,8 2 108,2-7 1,13 1-389,-30 2 1,0 0 0,39-3 216,-38 5 1,-1 1-1,31-6 17,5-4 0,-5 1-17,-31 8 0,0 1 0,1-3 0,1 1-79,2 1 1,2 1 0,-4 0 0,1 0 59,0-1 1,-1 0 0,0 3 0,0 0 2,34-8 0,-33 8 1,1 1-12,-2-1 1,1-1 0,2 0 0,0 0-17,0 1 1,0-1 0,-2-2 0,-1 1-2,1 1 1,0 1-1,-1-1 1,1 0 2,-3 0 0,1 1 1,1 1-1,1 0-70,2-1 0,0-1 0,0 2 0,0-1 63,0 0 0,0 0 0,-3 1 0,0 0 52,29-4 0,3 4-50,7 1 1,-41-2 0,0-1-31,5 1 1,0-1-1,-4 0 1,-1 0 52,36-2 0,-4 2 10,-1-6 1,-3 4 48,3-5 0,-3 6-243,8-6 0,-5 2 328,-4-1 0,-7-2-72,-13 6 1,-1-6 119,-13 1 0,-6 4-72,-8 1 0,-3-1-50,-2 1 1,-6-6 385,-4 2 1,-2-4-830,-2-1 0,0-8-280,0-7 0,0-7 615,0-11 0,0-23 0,0-10 0</inkml:trace>
  <inkml:trace contextRef="#ctx0" brushRef="#br0" timeOffset="21">3271 4706 8318,'-8'-10'-1630,"3"1"1281,-3 6 0,5-5 1116,-7 3 1,6 2 6,-6-7-518,1 7 0,-1-5 158,1 3 0,4 4 200,-5-4-380,7-3 10,-9 7 0,4-6 161,-6 7 0,4-1-208,1-4 1,-1 3 85,-4-2 1,0 2-286,-1 2 0,1 2 65,0 2 1,-5 0-104,0 5 1,-1-1-20,1 1 0,3 4 95,-3-3 0,3 2-51,2 2 0,-5 1 71,0-1 0,0 2-129,5 3 1,0-2 121,-1 7 1,-4-5-150,0 4 1,0 1 137,5 4 1,5-4-92,-1 0 0,6 0 19,-6 4 1,7 0-15,-2 1 0,4-1 33,1 1 1,1-2 8,4-4 0,1 3 156,4-8 1,2 6-91,-2-5 1,2 5 46,3-5 1,-6 1-70,1-1 1,-1-3-19,5 3 1,-4-2 15,-1 2 0,-1-1-16,2 5 1,2-4-1,-2 5 1,-4-3 13,-1 7 0,-2-1-88,2 11 1,-4-5 72,4 5 1,-3-2-58,-2 2 1,0-3 49,0-7 0,-5 1 47,0-1 1,-1 1-20,1-1 1,2 0 6,-7 1 1,6-5-65,-6-1 1,1 1 36,-5 4 1,-1-4-157,1 0 0,-5-5 149,0 4 0,-6-4-122,1 5 0,-7-5 91,-3 5 0,-3-7-160,3 2 0,1-2 59,5 2 0,-1-8 52,1 4 0,6-6 107,3 1 1,3-2-99,2-4 1,4-2 215,1 3-226,6-4-29,-4-1 0,9 2 77,3 2 112,3-2 0,7 6 33,4-3 0,-3-2-128,3 6 1,-3 1 62,-2 4 1,0 0-49,1 0 1,-1 2 12,0 3 1,0 2 2,0 2 1,1 4 43,-1-3 0,-5 9-44,1 5 0,-2 5-23,1 4 1,-2-1 98,-7 6 0,0 0 164,0 5 1,0 5 15,0-1 0,0 2-1,0-1 1,-5-2-23,0 6 0,-4-1-33,4 2 1,0-3-228,5-2 1,0-5 167,0 0 1,5-7-163,0-7 0,6-1 10,-2 1 0,4-3 83,1 2 0,5-2-249,0 7 1,1-9 29,-1-5 1,-1-3-109,5-1 0,-4-1 58,5 1 0,0-7-732,4-3 0,-3-5 97,4-5 804,-4-2 0,10-7 0,-7 0 0</inkml:trace>
  <inkml:trace contextRef="#ctx0" brushRef="#br0" timeOffset="22">7294 11899 8138,'0'10'480,"0"-1"0,5 1-18,0 4 1,7 0 211,2 0-537,1-6 1,12 3-25,-4-6 0,4 0-33,2-5 1,4-2-219,0-3 0,5-4 41,-5-10 0,0 3-141,-4-3 0,-3 3 243,-2 2-5,-3 0 0,-1-7 0,2-1 0</inkml:trace>
  <inkml:trace contextRef="#ctx0" brushRef="#br0" timeOffset="23">7536 11686 7146,'0'14'969,"0"2"-673,0 3 1,0 3 515,0 6 0,-2 2-251,-2 4 1,2 2-259,-3 7 1,-1 1-74,1 3 0,0-3 29,5 4 1,2-9-304,3-1 1,4-11 117,10 1 0,-1-10-195,5-4 1,1-6 97,4-8 0,2-8-795,4-6 0,-4-2 219,3-8 1,-3 1-1148,-2-6 1746,1 1 0,-1-1 0,1 1 0</inkml:trace>
  <inkml:trace contextRef="#ctx0" brushRef="#br0" timeOffset="24">8090 11515 8128,'-9'-17'214,"-1"3"-214,1 3 0,-5-2 1763,-1 4-567,1 2-815,0 7 1,1 2-192,4 3 1,3 9 0,6 9 0,0 11 8,0 4 0,0 14 55,0 5 1,0 3-271,0-4 0,6 6-98,3 0 1,-2 2-336,-3-7 1,3 3 248,-2-8 0,-1-4-294,-4-6 0,0-7-309,0-11 333,0 3 1,-6-18 63,-4 1 0,-4-10 57,-5-10 1,3-1-249,-2-13 1,0-1 320,-1-8 0,3-2 276,-3-3 0,-1-1 0,1 6 0,-5-4 0,5 9 0,0-2 0,5 11 0,6 0 567,-4 5-331,10 6 1,2 2 600,9 6 0,4 4-318,1 1 0,7 0-49,3-5 1,4 0-341,5 0 1,4-11-547,5-3 1,6-4 325,-1 4-17,7 0 0,-10-1 0,5 1 1</inkml:trace>
  <inkml:trace contextRef="#ctx0" brushRef="#br0" timeOffset="25">8275 11913 11146,'16'0'864,"3"0"1,-2 0-682,7 0 0,-2 0-249,2 0 74,3 0 0,-5-1-1070,6-4 1,-4 3 715,0-2 0,-1 1 346,6-2 0,-1-3 0,1-6 0</inkml:trace>
  <inkml:trace contextRef="#ctx0" brushRef="#br0" timeOffset="26">8744 11515 8087,'8'0'861,"3"2"-54,-6 3 1,0 3-261,-5 6 0,0 2-442,0 2 1,0 0 17,0 6 1,-2-1-489,-3 6 1,-7-1 142,-7 1 64,0-1 1,0-4-105,0-1 0,2-10-540,7 1 337,-2-9-65,10 1 126,-11-6 1,13-1 166,0-4 0,2-3 231,7-6 0,6 4-108,4 1 0,1 4 163,-1-4 1,-2 6 678,7-2-509,0 3 1,-2 2 127,-3 0 1,-3 7 260,-2 2 1,-1 8 92,-4 2 1,-3 7-212,-6-3 0,0 6-179,0 4 1,-6-3-62,-3 3 0,1-3-207,-2-1 1,7-6-298,-2 1 0,4-11-526,1 1 0,6-9 55,3-1 1,4-2 724,1-2 0,7-13 0,1-3 0</inkml:trace>
  <inkml:trace contextRef="#ctx0" brushRef="#br0" timeOffset="27">9142 11871 8087,'0'-15'672,"0"1"0,0 0-350,0 0 0,-1 0 23,-4-1 1,-1 6 68,-4-1-291,-2 7 31,4-3 1,-6 9-93,-1 7 1,7 5-94,4 14-36,-4-1 170,6 1 1,-4-1-38,6 1 1,0-1-111,0 0 0,0-1 58,0-3 1,2-3 34,2-7 0,-1-5-70,7 1 1,-1-7-29,6 2 18,-8-4 0,6-12 128,-3-3-443,2-3 214,2-4 1,1-1-387,-1-7 336,0-5 1,2 2 26,3-6 0,-3-1-45,3-9 0,1-2 11,-1-7 1,0 0-6,-5 0-1,0 2-543,1 3 869,-1 3-246,-6 6 0,3 12 910,-6 2-284,-1 16 332,-4-5-603,0 16 0,-6 8 47,-3 13 1,-4 11 32,-1 3 0,-1 7 204,1-2 1,5 8-434,-1 1 1,7 7-153,-2-2 1,4-3-81,1-2 1,0-4-303,0-5 1,6-4-501,4-5 625,2-7 0,2-1-257,1-7 0,4-6-456,0-4 0,1-2 222,-1-2 809,-3-6 0,4-2 0,-5-6 0</inkml:trace>
  <inkml:trace contextRef="#ctx0" brushRef="#br0" timeOffset="28">9654 11501 8035,'8'-36'0,"0"3"-11,-3 9 277,-4-3-39,6 11 630,-7-4-120,0 12-375,0-5 1,0 13-133,0 0 0,-5 11-136,0 8 1,-4 11 163,4-1 1,-4 9-176,4-1-42,0 11 1,5 1-181,0 3 120,0 3 0,0-4 139,0 6-937,0-7 781,0-7-201,0-2 0,0-11-128,0 3 1,0 0 123,0-4 0,0 1-139,0-11 0,-6 0 2,-4-5 0,2 0-123,-1 0 0,-5-6-537,-5-3 1068,0-4-30,-2-1 0,5-6 0,-17-8 0,3-8 0</inkml:trace>
  <inkml:trace contextRef="#ctx0" brushRef="#br0" timeOffset="29">9370 11899 8035,'14'-14'65,"0"0"1,2 4 62,3 1 1,-2-1 799,7-4-536,0 6 0,6-4-96,3 2 1,-3-3 49,3-1-426,-3 0 0,5 0-276,3 0 0,3-1 356,2 1 0,-1 0 0,1 0 0</inkml:trace>
  <inkml:trace contextRef="#ctx0" brushRef="#br0" timeOffset="30">10237 11515 7996,'-8'-14'-816,"-4"0"472,4 6 1,-2 2 951,1 6-340,-1 0 1,-4 1 19,0 4 0,0 4 49,-1 10 0,3 4-117,2 5 0,-2 2 103,2 3 0,4 3-165,1 7 0,4 0-18,1-1 1,0-1 297,0-3-144,0 3 0,4-11-694,1 4 1,11-6 241,-2-4 1,3-4-663,-2-5 1,4-8 398,0-2 0,4-3-150,-4-2 1,0-7 570,-5-2 0,1-10 0,-1-3 0</inkml:trace>
  <inkml:trace contextRef="#ctx0" brushRef="#br0" timeOffset="31">10436 11601 8138,'0'-15'339,"0"1"0,2 5-75,3-1 1,-2 9-90,6 1 0,-4 8 67,4 10 1,-5 11 29,0 9 1,-2 0-37,-2 4 0,-5-2 19,0 7 1,1-4-197,4-5 1,-5-3 2,0-7 1,0-6-289,5-3 152,0-3 0,-1-8 48,-4-3 1,4-7-209,-4-8 0,3-1 97,2-12 1,2-7-449,3-8 0,-2-3 232,6-2 1,1-6-271,4-3 1,5-2 204,0 2 1,0 5 423,-5 9 1,-1 9 44,-4 10 0,4 5 113,-4 5 1,-1 2 431,2 7 1,-7 11-338,2 4 1,-4 15 409,-1 3 1,2 6-225,2 4 0,-2-2-177,3-3 1,-2 2 14,2-7 0,-2 0-352,6-5 0,-4-6-315,4-3 0,-1-8-1248,2-1 600,2-7 1,-8 2 25,5-10 1006,-6-3 0,4-6 0,-7 0 0</inkml:trace>
  <inkml:trace contextRef="#ctx0" brushRef="#br0" timeOffset="32">10721 11814 8138,'6'14'-510,"-1"-4"1163,9-1 1,-3-4-144,8 4 1,-3-6-357,-2 2 0,6-5 55,4-5 1,-2-3-270,2-6 0,-7-6 85,2-4 1,-3 2-55,-2-2 1,-1 1-151,-4-6 0,2 1-199,-6-1 0,0 6 39,-5-1 1,-6 6 103,-4 0 1,-2 6 50,-3 3-44,-5 6 480,-2-3 0,0 7-106,3 4 0,8 4 90,1 10 0,5 0 111,-4 10 0,6-4 196,-2 8 0,3 2-156,2-2 0,0 5-111,0-5 1,0 5-372,0-5 0,5-6 148,0-8 0,6-3-227,-2-2 0,6-5 97,4 1 1,-4-7-640,4 2 1,2-10 89,-2-4 0,0-4-99,-5-1 0,0-7 33,0-2 0,1 0 692,-1 0 0,-6-1 0,-2-4 0</inkml:trace>
  <inkml:trace contextRef="#ctx0" brushRef="#br0" timeOffset="33">11048 11629 8138,'0'-14'43,"0"4"206,0 1 559,0 6-568,0-4 1,6 9 112,3 3 1,-1 7-84,2 7 1,-2 8-33,1 2 1,2 1-54,-6 8 0,4-7-82,-4 2 1,2-3 33,-3-1 0,-1-2-149,7-4 0,-5-4-242,4-9 0,-4 1 157,4-7 1,-4 0-25,5-9 0,-6-5 96,6-9 1,-6-3-419,6-6 0,-5-1 198,4 1 1,-4-5-195,4 0 1,-4 1 15,5 8 723,-7-2 450,3 10-594,0 2 1,-4 18 152,3 11 0,1 8-56,-1 1 1,1 3 359,-1 1 0,-2 1-174,7-1 1,-1-6-265,5-3 1,0-5-66,1-4 0,-1-4-241,0-6 1,0 0-287,1 0 1,-3-6 238,-2-4 1,2-9-217,-2-4 0,-4 1 163,-1-2 0,-4 0-624,-1-4 0,0-1 146,0 1 1,0 1-7,0 3 1,0-6 403,0 7 1,-4-7 310,-1 6 0,-5-1 0,6 1 0,-6-1 0,5 6 0,1 0 0,4 5 0,1 1 231,4 3 0,-2 6-102,7 8 0,-1 0 667,5 5 1,1-1-227,-1 1 0,5 4-53,0-3 1,1 2-120,-1 2 1,2 5-156,2 0 1,-2 5-110,-7-5 0,0 11 121,1-2 1,-7 10-181,-4 0 1,-2 3 75,-2 2 0,-6 1-274,-4 4 0,-7-6-118,-2 1 0,-2-2-115,2-8 1,3-1 49,-3-9 1,4-4 75,0-9 1,1-4-510,0-6 1,6-3-3,3-6 741,-3-7 0,1-13 0,-8 1 0</inkml:trace>
  <inkml:trace contextRef="#ctx0" brushRef="#br0" timeOffset="34">11901 11544 8138,'22'0'393,"3"0"-353,-6 0 0,5 0-301,-5 0 0,0 0 1032,-5 0 1,0 0-250,0 0 1,-1-2-1971,-4-3 1061,4 4 1,-10-5-355,7 6 0,-7 6 741,2 3 0,-10 4 0,-3 1 0</inkml:trace>
  <inkml:trace contextRef="#ctx0" brushRef="#br0" timeOffset="35">12014 11800 8106,'0'8'1629,"2"-2"-1165,3-6 1,3-2-130,6-2 0,5 0-184,0-5 0,1 4-56,-1-4 1,3 6 93,7-2 1,-7 3-597,-3 2 0,1 2 291,-1 3 1,0 1 115,-4 3 0,-1 4 0,0-5 0</inkml:trace>
  <inkml:trace contextRef="#ctx0" brushRef="#br0" timeOffset="36">7493 13648 8101,'-17'-5'0,"3"0"108,9 1 1,0-1-69,10 0 0,4 0 0,10 5 0,10-1 507,9-4 0,4 2-158,6-7 0,-4 1-321,3-5 0,-2-5 35,-3 0 1,-1-5-405,-3 5 0,-3 0-56,-7 5 0,-1 0-254,-3 0 0,-8 1-276,-7 3 887,-6-2 0,-9 4 0,-10-6 0</inkml:trace>
  <inkml:trace contextRef="#ctx0" brushRef="#br0" timeOffset="37">7806 13321 8101,'-8'1'-337,"3"4"1,4-2 503,1 7 0,0-1-18,0 5 0,0 2 588,0 3 1,1 8-233,4 6 1,-3 7-32,2-2 0,-2 4-165,-2 6 1,0-3-52,0 8 1,0-6-206,0 5 1,2-11 55,2 2 0,-2-7-67,3-3 1,3-1 77,1-13 0,4-2-703,1-7 1,2-4 308,3-6 0,-2-11-467,7-3 0,1-10 75,8 0 0,2-2-166,3-3 0,-2-1 832,-3-3 0,-3 3 0,5-5 0</inkml:trace>
  <inkml:trace contextRef="#ctx0" brushRef="#br0" timeOffset="38">8332 13307 8101,'-5'-24'0,"1"0"0,-8 12 104,3-3 0,1 9 162,-1-3 0,-1 5 96,-4 0 0,4 8-125,1 6 0,6 9 3,-2 4 1,-1 8-6,1 6 0,0 3 0,5 12 1,5-5-20,0 6 0,6-1 21,-2 5 0,2-5-317,-1 0 1,1 0 129,-6 5 0,4-5-425,-4 0 1,0-6 210,-5 1 1,0-10-284,0-9 0,0-1 154,0-8 0,-7-2-12,-2-7 0,-4-4-113,-1-6 0,-5 0-111,0 0 0,-6-8 49,1-6 1,2-7 479,-2-7 0,1-7 0,-6-3 0,1-3 0,-1-1 0</inkml:trace>
  <inkml:trace contextRef="#ctx0" brushRef="#br0" timeOffset="39">7991 13818 8101,'6'-26'0,"4"2"0,7 3-19,2 7 1,6 0 61,-1 0 0,8 1-98,1 4 1,5-3 171,-5 8 1,0-3-892,-5 3 774,1 2 0,-1-4 0,1 6 0</inkml:trace>
  <inkml:trace contextRef="#ctx0" brushRef="#br0" timeOffset="40">8432 13804 8101,'0'8'105,"6"-2"0,2-6 446,6 0 0,0 0-149,0 0 0,5-4-527,0-1 0,7-5 67,-3 6 1,3-6-337,-3 5 0,4 1 394,-3 4 0,3 0 0,1 0 0</inkml:trace>
  <inkml:trace contextRef="#ctx0" brushRef="#br0" timeOffset="41">8986 13378 8101,'2'-10'-36,"2"1"136,-2 6 1,6-4 476,-3 7-409,-4 0 1,5 7-45,-6 2 0,0 5-185,0 5 1,0-1 110,0 5 1,-6 1-227,-3 4 1,-6 1-2,-3-1 0,2-1 4,-3-3 1,5-4-306,4-5 236,-3-8 66,12 0 97,-5-7 0,7-7 85,4-2 1,3-4-89,6-1 1,0 5 206,0-1 1,5 2 39,0-1 1,-4 2 298,-6 7-26,0 0 1,4 7-146,-3 2 1,-4 10 4,-6 5 1,0 3-20,0 1 1,-5 5-208,0 1 1,-4-1 112,4-5 1,0-1-808,5-3 1,0 1-29,0-6 0,2 0 650,3-5 0,3 0 0,6 1 0</inkml:trace>
  <inkml:trace contextRef="#ctx0" brushRef="#br0" timeOffset="42">9242 13776 8101,'8'-15'-196,"-2"-5"-82,-6-4 1,0 2 745,0-2 1,0 6-122,0-6 0,0 6-350,0-1 0,0 4 62,0 0 1,-1 6 12,-4 0 19,3 5 0,-9 0-1,6 8 1,-4 6 11,4 9 1,-4 3-5,4 6 0,-4 2-118,4 4 0,0-4 91,5 3 0,-5-3-116,1-2 1,-1-1 114,5-3 0,5-4-215,-1-6 98,7-6 0,-3-1-63,7-7 1,-6-2-42,0-3 1,1-4 130,4-10 1,0-3-246,1-7 0,-1 1 59,0-1 0,0-1-26,0-3 1,1 2 65,-1-7 1,-5 0 53,1-5 0,-2-6 49,1-3 0,4-2 138,-4 2 1,-1-1-85,2 5 1,-6 6 170,6 4 0,-7 11 429,2-2 0,-4 10 26,-1 0 679,0 10-867,0 3 0,-1 7-63,-4 4 0,4 8-147,-4 6 1,2 6-22,-2-1 0,3 4-263,-2 5 0,2 3 72,2 7 1,0 5-205,0-1 0,-5 7 115,1-2 1,-1 1-581,5 0 1,0-4 302,0-7 1,0-1-462,0-3 1,5-9 230,-1-10 0,7-4 34,-1 0 1,2-8 244,3-2 1,-1-6 309,0-9 0,0 1 0,1-12 0</inkml:trace>
  <inkml:trace contextRef="#ctx0" brushRef="#br0" timeOffset="43">9768 13278 8101,'8'-28'282,"-3"-1"1,-4 6-47,-1-1 1,0 7-76,0-2 0,-6 4 313,-4 6-455,-9-4 0,4 12 124,-4-4 0,3 3-65,2 2 0,4 8-151,1 6 1,6 2 106,-2 8 0,3 1-130,2 8 0,0 4 19,0 5 0,0 3 39,0 2 1,7-1 73,2 6 0,-1-6-8,1 1 1,-1-1-92,2 1 0,1-2-119,-6 2 1,-1-8 83,-4-1 0,0-6 103,0 1 0,0-4-126,0-6 1,-4-2 51,-1-7 0,-6-5-388,1 1 0,-2-7 157,-2 2 1,-1 1 299,1-1 0,-6-7 0,-3-6 0</inkml:trace>
  <inkml:trace contextRef="#ctx0" brushRef="#br0" timeOffset="44">9583 13662 8101,'14'-5'136,"1"1"0,-1-3-136,0 2 0,0 2 749,1-6 1,3 6-228,1-2 1,2-1-416,-2 1 1,-3 0-313,3 5 0,1 0-453,-1 0 0,2-1 658,-2-4 0,-4 3 0,6-4 0</inkml:trace>
  <inkml:trace contextRef="#ctx0" brushRef="#br0" timeOffset="45">10138 13264 8061,'-2'-13'0,"-3"4"1083,4-4-558,-6 5 0,6 0 61,-4 4 0,2 5-217,-6 9 0,-1 1-122,-4 12 0,0 7 42,-1 8 0,1 3-42,0 2 0,0 0-231,0-1 1,6 6 77,3-1 0,3-4-617,2-5 1,2-8-193,3-2 0,7-1-1409,7-8 2124,6-6 0,4-1 0,7-4 0</inkml:trace>
  <inkml:trace contextRef="#ctx0" brushRef="#br0" timeOffset="46">10294 13392 7938,'-13'-2'-103,"4"-2"0,-2 0 103,6-5 700,0 6 0,5-5-212,0 3 0,0 2-311,0-7 0,8 6-22,7-6 0,0 7-135,9-2 1,0-1-31,-11 4 5</inkml:trace>
  <inkml:trace contextRef="#ctx0" brushRef="#br0" timeOffset="47">10422 13307 8125,'0'-15'-398,"-2"3"-50,-2 2 0,1-1 477,-7 6 0,1-4 0,-6 4 643,1 2-240,0 1 0,0 2-11,0 0 0,4 5 23,1 0 1,4 6-1,-5-2 1,7-1 265,-2 2-452,4-1 1,1 1-5,0-1 0,6-6-193,4 2 0,2-3 133,3-2 1,0-2-218,4-3 1,3-2-59,7-8 0,1 1-22,3 0 0,-3 1-811,3 4 0,-3-4 454,-1 4 1,-2 2-1559,-4 3 2018,-2 2 0,-7 2 0,0 0 0</inkml:trace>
  <inkml:trace contextRef="#ctx0" brushRef="#br0" timeOffset="48">10436 13122 8624,'-8'8'464,"4"6"1,-3 3-304,3 12 1,-3-2 77,3 10 0,2 3 14,-3 7 0,4-2 16,1 2 0,0-4-34,0-6 1,0 3-71,0-7 1,6-1-133,3-9 0,4-2-351,1-7 1,7-4 224,2-1 1,0-6-582,0 2 1,1-5 349,4-5 1,-4-3-578,0-6 1,-7-6-68,2-4 968,-3-3 0,-2-8 0,0-1 0</inkml:trace>
  <inkml:trace contextRef="#ctx0" brushRef="#br0" timeOffset="49">10664 13051 8022,'9'0'60,"1"0"0,-6 0 513,6 0 1,-5 6-477,4 3 1,-4 4 23,4 1 1,-5 1-150,0-1 0,-2 0-1,-2 0 1,0 0-167,0 1 0,0-1 67,0 0 0,-5 0-193,0 0 0,-4 1-241,4-1 187,-6-6 155,9 4-6,-4-10 230,6 4 1,2-6-253,2 0 365,4-6 0,7 4-41,-1-2 1,0 2 274,0 2-86,0 0 0,-1 6-94,-3 4 1,1-2 78,-7 1 1,1 1-108,-5 4 1,0 2 272,0 3 0,0-3-63,0 3 1,0 3 7,0 1 0,-1 4-145,-4 2 0,-1-1-47,-4 0 1,2-1-276,3-3 0,4-3 103,-4-7-224,3 0 0,4-6 138,3-3 1,-2-7-743,6-7 0,-1-2 102,2-13 0,2-5-750,-2-4 1479,-4 0 0,7-8 0,-5-3 0</inkml:trace>
  <inkml:trace contextRef="#ctx0" brushRef="#br0" timeOffset="50">10891 13193 7207,'8'9'798,"-3"1"0,-4-5-571,-1 4 0,2 0-6,3 6 1,-4 5-133,4 4 0,-3 3 79,-2 1 1,0 1-134,0-1 0,-2 1 63,-3-1 1,4-1-196,-4-4-91,3 4 134,2-11-194,0 5 1,0-15 69,0-6 1,0-8-148,0-11 0,0 2-19,0-7 0,0 0-18,0-4 1,2-5 187,3 0 1,-2 1 39,6 8 0,-4-3 105,5 4 1,-1 1-96,5-2 0,-4 7 421,-1-2 1,5 4-151,5 6 1,0 3 552,-4 6 1,-6 0-319,1 0 0,-3 6 200,3 3 1,1 10-207,-6 5 0,-1 3-150,-4 1 1,0 6-111,0-1 0,-1 1 115,-4 0 0,-1-4-340,-4 3 0,-1-5-24,7-4-242,-7 3 223,9-11 0,-6-2-277,3-9 0,4-12 115,-4-7 1,3-3-19,2-12 0,0 2-234,0-11 1,5 1 167,0-6 0,6 7 18,-2 2 0,4 6 118,1 4 0,0-1 403,1 6 0,-1 6 454,0 9-81,0 2 0,-1 8-260,-4 4 1,3 4 129,-8 5 1,1 3 120,-5 7 0,0 4-79,0 0 1,0 0-453,0-4 0,0-1 92,0 0 1,0-1-832,0-3 0,2 1 136,2-6 629,-2 0 0,11-5 0,-6 1 0</inkml:trace>
  <inkml:trace contextRef="#ctx0" brushRef="#br0" timeOffset="51">11332 13463 8125,'14'-10'-64,"0"1"1,-1 4-127,-3-4 0,2 4 717,-2-4 1,1 4-130,-2-5 1,4-4-493,-4-5 0,-1 0 47,2 5 1,-6-5-182,6 0 1,-7 0 22,2 5 1,-4-2 20,-1-3 1,0 8-40,0-3 0,-1 3 18,-4-3 0,2 4 215,-7 1 0,3 4-230,-3-5 958,-3 7-392,6-3 189,-8 6 0,3 6-185,2 4 1,4 7-17,6 2 1,-5 6-37,0-1 0,-4 3-77,4 1 1,0 7-77,5 3 0,-1-2 79,-4 2 1,4-6-270,-4 1 0,5-8 59,5-1 1,-2-7-614,6 2 1,1-9 156,4-5 1,0-4-23,0-1 0,1-6-26,-1-4 1,2-9-348,2-4 0,-2-4 837,3-2 0,-3-5 0,-2-3 0</inkml:trace>
  <inkml:trace contextRef="#ctx0" brushRef="#br0" timeOffset="52">11645 13150 8099,'8'-14'466,"-2"0"0,-8 6 12,-2 3 0,-4 8-476,-6 2 0,4 8 51,1 1 1,-1 0-2,-4 5 1,4 2 65,1-2 0,6 4-149,-2-4 0,3 0 23,2-5 1,2 1-87,3-1 1,3 0-148,6 0 1,5-4 78,0-1 0,5 1 43,-6 4 0,6-5 93,-5 1 0,2-5 13,-2 4 1,-8-1 34,3 1 0,-8 2 150,4-6 1,-7 6-69,2-1 1,-5 2 130,-5 3 1,-8-1-320,-6 0 1,-4 0 111,4 0 0,-5-1-208,5-3 0,-5 1 141,5-7 0,0 1-446,5-5 1,0 0 54,0 0 430,-1-13 0,1-2 0,0-14 0</inkml:trace>
  <inkml:trace contextRef="#ctx0" brushRef="#br0" timeOffset="53">11730 13065 8099,'21'0'346,"-1"1"176,4 4 0,1 3 100,-6 6 0,5 2-206,-5 3 0,0-2-292,-5 7 0,-5 0 128,1 4 1,-7 9-199,2 5 1,-5 1 114,-5 4 1,-3 2-345,-6-1 0,-2-1-927,-3-4 1,-1-7 635,-4-3 1,-5-3 465,1-1 0,0-7 0,-7-2 0</inkml:trace>
  <inkml:trace contextRef="#ctx0" brushRef="#br0" timeOffset="54">12171 13278 7959,'9'0'0,"1"0"0,1 5 508,8 0 0,-2-1-121,7-4 1,0 0 64,4 0 0,5-1-546,0-4 1,1 2 33,-6-7 1,-1 6-713,-3-6 0,-4 7 20,-6-2 752,-6 4 0,-2 1 0,-6 0 0</inkml:trace>
  <inkml:trace contextRef="#ctx0" brushRef="#br0" timeOffset="55">12185 13591 8948,'11'-14'968,"3"-1"0,12 6-559,2 0 0,7 5-293,7 0 0,7 2 106,4 2 1,-4 0-1559,-2 0 1248,-3 6 0,-1 2 0,-1 6 0</inkml:trace>
  <inkml:trace contextRef="#ctx0" brushRef="#br0" timeOffset="56">12242 4720 8211,'-14'-6'0,"4"2"0,1-5 815,6 6 1,-2-8-247,10 6 1,4 0-413,10 5 0,5 0 2,9 0 0,3 0-101,7 0 0,-5 0 12,0 0 1,-2 0-192,2 0 1,1 0-257,-5 0 0,-6 0 239,-4 0 1,-7 0-698,2 0 1,-8 0-115,-1 0 949,-7 0 0,9-12 0,-4-4 0</inkml:trace>
  <inkml:trace contextRef="#ctx0" brushRef="#br0" timeOffset="57">12640 4322 8211,'-8'14'-453,"-3"0"717,6 0 1,1 7 588,4 3 0,-5 4-511,0 5 0,-1 4-79,1 5 0,2 7-187,-7 3 0,7-3 103,-1-1 1,-3 1-284,2-2 1,2 0 111,8-4 0,3-7-156,6-2 0,2-6-223,3-4 1,-2-10-401,7-9 0,0-4-178,4-1 1,1-11 948,-1-3 0,0-16 0,1 0 0</inkml:trace>
  <inkml:trace contextRef="#ctx0" brushRef="#br0" timeOffset="58">12995 4308 8211,'0'-15'846,"-1"7"-456,-4 4 0,2 8-316,-7 6 1,1 10 125,-5 9 0,4 7 249,1 12 1,6 2-181,-2 7 1,3 0-190,2 0 1,5-5-135,0 0 0,4-6 136,-4 1 0,5-3-299,-6-1 0,6-2 154,-6-3 1,6 2-227,-5-7 0,-1 0 59,-4-5 0,-6 1-359,-3-1 0,-4-6 119,-1-3 0,-5-3-59,0-2 1,-5-6-52,5-3 1,-6-3 579,1-2 0,-3-13 0,-1 3 0,0-10 0</inkml:trace>
  <inkml:trace contextRef="#ctx0" brushRef="#br0" timeOffset="59">12668 5018 8211,'10'-34'7,"-1"5"0,1 6 152,4 4 0,5 3 168,0-3 0,8 3 234,1 2 1,7-2-409,8-3 0,4 3 94,0-3 1,-1 8-712,-8 2 1,-1 4 463,-4-4 0,-3 5 0,5-2 0</inkml:trace>
  <inkml:trace contextRef="#ctx0" brushRef="#br0" timeOffset="60">13507 4848 7174,'8'0'-167,"-1"0"1,-1 0-1,2 0 1</inkml:trace>
  <inkml:trace contextRef="#ctx0" brushRef="#br0" timeOffset="61">13450 4933 8276,'15'0'0,"-1"0"0,-5 0 286,1 0 1,1 0-184,8 0 0,-3 0-349,3 0 246,3 0 0,-6 6 0,4 2 0</inkml:trace>
  <inkml:trace contextRef="#ctx0" brushRef="#br0" timeOffset="62">14474 4364 8132,'-11'0'0,"-3"0"0,3 0 260,-8 0 1,3 0 0,0 4 206,-3 5 0,2 7-187,-7 12 0,5 7-132,-4 3 0,5 3 107,-1 2 0,5 4-166,5 0 1,2-1 115,7-8 0,0 2-576,0-7 1,11-2 63,3-7 0,10-3-168,0-7 0,4-6-437,5-3 0,-3-10 65,4-5 847,-4-9 0,-2-3 0,1-6 0</inkml:trace>
  <inkml:trace contextRef="#ctx0" brushRef="#br0" timeOffset="63">14616 4507 8975,'-8'14'734,"-3"2"-335,7 3 0,-3-2-174,3 7 0,2-1-229,-3 6 0,4-2 134,1-4 0,1-2-42,4-7 0,-2-1-294,7-4 1,4-2 193,5-7 0,4-2-267,-4-3 1,5-7 49,-5-7 1,5-11-116,-5 1 0,0-7 109,-5 3 0,-6-2 76,-3 2 0,-4 4 106,-1 1 0,-1 4-8,-4 5 1,-5 8 257,-9-3 1,4 9-80,-4 0 1,1 5-29,-1 5 1,3 3-79,-2 6 1,3 5-275,6 0 0,2 5 19,7-5 1,0 0-27,0-5 1,2-4-59,3-1 1,4-6 326,10 2 0,-3-4 0,5-1 0</inkml:trace>
  <inkml:trace contextRef="#ctx0" brushRef="#br0" timeOffset="64">14929 4436 8132,'-8'20'-603,"-4"-3"422,2 7 0,2 0 998,-1 4 1,4 5-275,-5 1 1,7-1-293,-1-5 0,2-4-33,2 0 1,2-7-134,2 2 0,4-5-296,6-4 1,1 1 189,-1-7 0,0 0-339,0-9 0,5-5 212,0-9 1,0-1-294,-5-4 1,1-3 155,-1 4 0,-5-4 16,1-2 0,-5 2 128,4 4 0,-6-2 154,2 6 1,-4-5 73,-1 5 0,0 0-145,0 5 573,0 0-232,0 6 336,0 1-392,0 26 0,0-1 21,0 15 0,0-3-64,0-2 1,0 1-63,0-1 1,5-1-361,0-3 1,6-4 138,-2-6 0,-1-1-456,2-3 0,-1 1 282,6-7 1,-1-1-384,0-7 1,-5-4 62,1-6 593,-1-7 0,6-1 0,-1-6 0</inkml:trace>
  <inkml:trace contextRef="#ctx0" brushRef="#br0" timeOffset="65">15256 4350 8132,'6'8'-167,"-4"5"-36,3-4 0,-4 9 891,-1 1 1,0 6-168,0-1 1,0 2-298,0 3 0,0-1 31,0 1 0,0-2-141,0-4 0,-1 3 366,-4-8-709,3 1-54,-4-4-834,6-7 734,0-2 0,2-17-150,2-3 0,0-10 52,5 0 0,-4-3 82,4-1 0,1-1 181,4 1 0,0 0 218,0-1 0,1 2-60,-1 4 1,5 2 196,0 7 0,0 6 136,-5 3 0,-5 5 44,1 5 0,-2 4 269,1 10 0,-2 5-117,-7 9 1,0-3-131,0 3 1,-2 2 51,-3-2 0,4 1-62,-4-6 0,3-1-593,2-3 1,0-4-559,0-6-748,0 1-21,0-8 1591,0 0 0,7-14 0,1 0 0</inkml:trace>
  <inkml:trace contextRef="#ctx0" brushRef="#br0" timeOffset="66">15555 4492 8132,'15'5'-193,"4"0"1,-3 0 128,3-5 0,3 0 538,2 0 0,-2-2-107,2-3 1,-7 2-781,2-6 1,-3 5-446,-2 0 858,0-4 0,1 6 0,-1-4 0</inkml:trace>
  <inkml:trace contextRef="#ctx0" brushRef="#br0" timeOffset="67">15697 4322 8647,'0'16'1115,"0"3"1,-2 3-563,-2 6 1,2 5-153,-3 0 0,2 5-187,-2-4 0,4 3-96,-4-3 0,3-1-379,2-5 0,0 1 258,0-1 0,7-6-1142,2-3 0,4-3 591,1-2 1,5-6-1496,0-3 2049,0-4 0,1-13 0,3-4 0</inkml:trace>
  <inkml:trace contextRef="#ctx0" brushRef="#br0" timeOffset="68">16379 4066 7996,'-14'0'0,"1"1"210,4 4 0,-4 3-58,4 6 0,-5 2 804,-5 3 1,3-2-349,-3 7 0,-2 1-187,2 9 0,5-4-10,5 3 0,6 3-185,-2 2 1,3 3-158,2 2 1,2-2 113,3-3 1,4 1-789,10-6 0,3 1 417,7-6 0,4-6-2663,0-3 2851,13-3 0,-2-8 0,13-2 0</inkml:trace>
  <inkml:trace contextRef="#ctx0" brushRef="#br0" timeOffset="69">16479 4336 8968,'20'0'1338,"4"0"0,4-2-1222,6-2 0,2-6-128,7-9 1,-1 2-293,1-7 1,-2 7-652,-3-2 0,-5 5 105,-9 4 850,3-2 0,-5 10 0,6-4 0</inkml:trace>
  <inkml:trace contextRef="#ctx0" brushRef="#br0" timeOffset="70">16749 4023 7478,'-6'14'-461,"-1"7"1417,-2 3 1,-2 4-381,6 5 1,-4 4-166,4 5 0,-5 7-89,6 3 1,-6-1 155,5 1 0,1-6-205,4 1 0,1-9-149,4-5 0,4-9-490,10-5 1,4-10 302,5-4 1,0-5-906,1-5 1,-1-4 484,1-10 1,-2-2-707,-4-2 1189,-2-4 0,-1 5 0,2-7 0</inkml:trace>
  <inkml:trace contextRef="#ctx0" brushRef="#br0" timeOffset="71">17062 4507 8110,'9'-8'-18,"1"3"121,-7 3 1,3 4 520,-6 3 1,-1 7-180,-4 7 1,-1 11-418,-4-1 1,-1 2-267,6-2 0,-4-2-890,4-4 1128,0 4 0,5-11 0,0 5 0</inkml:trace>
  <inkml:trace contextRef="#ctx0" brushRef="#br0" timeOffset="72">17502 4336 7977,'-9'-8'216,"0"3"0,4 4 340,-5 1 1,6 0-36,-6 0 1,5 1-154,-4 4 1,4 0-331,-4 9 1,5-3 146,0 8 1,-3 3-214,3 2 1,-3 3 77,3 1 0,2-1-204,-3-3 0,5 1-109,5-6 0,-2 0-125,7-5 0,-1-1 83,5-4 1,1-2 66,-1-7 0,0 0 92,0 0 0,0-7-11,1-2 1,-1-10 37,0-5 0,0-7-15,1-3 1,-6-5-87,1 1 0,-3 2 173,3-2 0,1 6 156,-6-1 1,4-2-94,-4 2 1,0 0-94,-5 4 0,0-4 160,0 0 0,0 1-79,0 9 1,0 1 188,0 3 1,0 8 115,0-4-16,0 11 0,-2-3-25,-3 7 1,4 8 8,-4 6 1,-1 5-91,1 5 0,-5 8-37,6-4 0,-3 5 88,3 1 0,2 2-52,-3 6 0,4-4-162,1 0 1,0 0 69,0 5 1,0-5-475,0 0 1,6-8 42,4-2 0,1-6-126,-2-8 0,8-6-581,-2-3 1,2-16 1043,-3-8 0,7-6 0,1-4 0</inkml:trace>
  <inkml:trace contextRef="#ctx0" brushRef="#br0" timeOffset="73">17915 3824 7977,'14'7'85,"0"2"0,0 4 216,1 1 1,-1 2 538,0 3 1,0-2-318,1 7 0,-6-1-169,0 6 1,-1 1 9,2 3 1,-4 3-85,-6 7 1,0 0 76,0-1 0,0 6-119,0-1 1,-6 7-176,-4-2 0,-2 3-200,-2 2 0,-7-6-140,-3-4 1,-3-9-1047,-1-5 1,0-5 661,-1-4 1,1-5 660,-1-9 0,1 2 0,-1-4 0</inkml:trace>
  <inkml:trace contextRef="#ctx0" brushRef="#br0" timeOffset="74">18341 4649 7915,'0'9'-525,"0"1"154,-6-7 371,4 3 0,-4-6 0,6 0 0</inkml:trace>
  <inkml:trace contextRef="#ctx0" brushRef="#br0" timeOffset="75">18014 5829 7772,'0'-8'1962,"5"3"-1729,0 10 1,4 3-18,-4 6 1,4 2 42,-4 3 0,2 4-62,-3 11 1,-2-3-14,3 7 0,-4-2-215,-1 2 1,0 2 89,0-7 0,0 0-452,0-4 0,0-6 203,0 1 0,0-11-894,0 1 468,0-9-56,0 1 367,-6-19 1,4-3-420,-2-12 1,-3 0 723,2-1 0,1 1 0,-9-7 0,-3-1 0</inkml:trace>
  <inkml:trace contextRef="#ctx0" brushRef="#br0" timeOffset="76">18014 5928 7897,'7'-8'0,"1"-4"-356,6 2 1,0 4 177,0 1 0,2-1 814,3 1 0,-2-4-126,7 4 1,-5 0-231,5 5 0,-7 0-71,2 0 0,2 0 34,-3 0 1,1 2-94,-4 2 0,-6 9 66,1 6 1,-7 2-11,2-2 1,-4 3-7,-1 6 0,-6-4-59,-4-1 1,-7 3-35,-2 7 1,-2-3-147,2 3 1,4-3-261,-4-1 0,3-7 206,2-3 1,-1-5-694,1-5 0,5-1 12,-1-3 83,7-3 1,-3 2 84,6-8 606,0 2 0,12-17 0,4 3 0</inkml:trace>
  <inkml:trace contextRef="#ctx0" brushRef="#br0" timeOffset="77">18427 6156 7897,'9'4'584,"1"1"1,-7 2-131,1-3 1,-2-1 91,-2 7 0,0 4-157,0 5 0,-6 5 17,-4-5 0,2 4-136,-1-4 1,6 2-595,-2-2 1,3-8-264,2 3 1,2-8 586,3 4 0,3-7 0,6 3 0</inkml:trace>
  <inkml:trace contextRef="#ctx0" brushRef="#br0" timeOffset="78">17972 6909 7866,'-8'2'302,"3"2"1,3 0-14,2 5 1,0 2-74,0 8 1,0-1 196,0 5 1,-1 1-298,-4 4 1,4 1 76,-4-1 1,3 1-236,2-1 1,0 1 82,0-1 0,0-4-222,0-1 1,0-5-386,0 1-216,0-4 303,0 0 122,0-7 0,0-10-345,0-12 1,0-2 701,0-8 0,-6-6 0,-2-6 0</inkml:trace>
  <inkml:trace contextRef="#ctx0" brushRef="#br0" timeOffset="79">17957 6867 7866,'15'-8'-421,"-1"0"294,0 3 1,2 3 555,3-2 0,-3 4-58,3 4 0,-4 1 12,0 9 1,2-1-48,-3 11 1,4-2-83,-9 2 1,-3 2-78,-1-2 1,-3 3-1,-2 1 1,0 1-80,0-1 0,0 1 67,0-1 0,-7 1-167,-2-1 0,-8 0 109,-2 1 0,-5-1-180,5 1 0,-6-1-55,1 1 0,-3-3-37,-1-2 1,6-3-185,3-7 1,3-6-1164,2-4 433,-1-2 1,7-4 1078,4-2 0,8-10 0,4-9 0</inkml:trace>
  <inkml:trace contextRef="#ctx0" brushRef="#br0" timeOffset="80">18242 7250 7866,'6'10'0,"4"-1"0,-3-4 0,3 5 0,-2-1 937,1 5 1,-2-4-294,-7-1 1,1 1-263,4 4 1,-3 0-317,2 0 0,-2 5 89,-2 0 0,-2 0-151,-2-5 1,0 1 105,-5-1 1,1 0-120,-1 0 1,-4 0-42,3 1 1,3-6-144,-3 1 0,7-1 129,-2 5 201,-3-6-130,7 5 1,-4-12 29,10 4 0,-2-3-44,6-2 1,6-7 65,3-2 1,8-4-410,-3-1 0,9 1-181,1 4 1,0-2-1093,-4 6 1623,-1 0 0,1-1 0,-1-2 0</inkml:trace>
  <inkml:trace contextRef="#ctx0" brushRef="#br0" timeOffset="81">17886 8302 7903,'-8'0'764,"2"0"-380,6 0 0,0 2-359,0 3 1,0-2 52,0 6 1,5 1 49,0 4 0,1 0 54,-1 0 1,-4 5-21,4 0 0,-3 8-67,-2 2 0,0 5 50,0 9 0,0 0-200,0-1 0,-5-4 33,0 0 0,0-8-226,5-1 0,0-3-145,0-7 1,0-4-1085,0-6 1368,0-6 0,0-9 0,0-10 0</inkml:trace>
  <inkml:trace contextRef="#ctx0" brushRef="#br0" timeOffset="82">17929 8302 7903,'14'-14'-439,"-4"5"307,-1-1 0,1 7 289,4-2 1,0 4 9,0 1 1,1 0 213,-1 0 0,0 1-83,0 4 1,0 3-124,1 6 0,-1 2-59,0 3 0,-1-2 42,-4 7 1,-1-5 9,-3 5 1,-4-5-13,4 4 1,-3-1 104,-2 2 0,-5 3-104,0-3 0,-6 3-20,2 1 1,-6 2-165,-3 3 0,-5-3 72,-5 3 0,3-1-173,-4 1 0,4-8 72,-8 4 0,4-10-430,6 0 0,-3-5 213,7-5 1,0-2-1617,5-7 929,0 0 960,6-13 0,2-3 0,6-12 0</inkml:trace>
  <inkml:trace contextRef="#ctx0" brushRef="#br0" timeOffset="83">18242 8601 7903,'14'0'852,"-5"5"-464,1-1 1,-7 7 105,2-1 1,-2 3-120,2 1 1,-4 0-320,4 0 0,-3 0 12,-2 1 1,-2-1-24,-3 0 1,2 0-119,-6 1 0,1-1-28,-2 0 0,-2 2-228,2 3 0,2-8 118,-1 3 0,6-3 65,-2 3 1,-1-4-35,1-1 335,0 1-93,5 4 0,6-6 115,4-3 1,3-4-12,1-1 1,0 0-93,0 0 1,0 0 114,1 0 0,0 0-106,4 0 0,-4 2 616,-1 2-192,0-2-282,-12 11 0,4-5 91,-6 6 0,-6 0 160,-4 0 1,-7 2-536,-2 3 1,-6-3 93,1 3 0,2-3-922,-2-2 1,5-2 491,-5-2 1,5 1 394,-4-6 0,5-1 0,-2-4 0</inkml:trace>
  <inkml:trace contextRef="#ctx0" brushRef="#br0" timeOffset="84">20247 4890 7998,'-8'-14'0,"-5"5"0,3-1 0,3 6-415,-3-6 1,1 7 392,-6-2 1,1 4 943,0 1-646,0 0 1,0 0 72,-1 0-152,1 6 1,0 2-68,0 6 1,4 2-2,1 3 0,4-2 19,-4 7 1,4 1 7,-5 8 0,7-1-40,-2 6 1,-1-7 8,1 3 1,1-6-59,4-4 0,1-5-148,4-10 0,3 2-118,6-6 1,7-7 78,2-7 1,4-10-65,2-5 0,-1-4 33,0-5 1,1-4-351,-1-5 1,1 5 141,-1 4 0,-4 3-14,0 2 1,-12 4 362,2 0 0,-4 12-96,-1-3 127,-2 11 0,-7-1-24,0 10 0,-2 4 471,-3 10 0,2 3-218,-6 7 0,6-1 112,-2 1 1,-1-3-194,1-2 1,0 1-324,5-6 0,2 0-369,2-5 1,0-1 262,5-3 0,-4 1-112,4-7 0,-4 1-116,4-5 488,-5-6 0,2-2 0,-6-6 0</inkml:trace>
  <inkml:trace contextRef="#ctx0" brushRef="#br0" timeOffset="85">20502 4777 7996,'8'1'150,"-3"4"1,-3-2 333,-2 7 0,0-1-176,0 5 1,0 1 58,0-1 0,0 2-247,0 3 0,-2-2 106,-3 7 1,2-1-188,-6 6 1,4-6 122,-5 1 1,6 0-266,-6 4 1,7-4-46,-2 0 0,-1-12-287,1 3 234,1-11 0,4 1 61,0-10 0,6-9-216,3-10 0,4-7 96,1-2 0,0-7-234,1 2 0,-1-1 110,0 1 1,0-2 252,1 7 1,-3 6 138,-2 8 584,2 4 18,-4 0-469,0 7 0,-2 4 404,-6 8 1,0 4-209,0 6 1,0 2-44,0 3 0,0-1-292,0 5 1,0-4-289,0 5 0,0-7 75,0 2 1,0 2-179,0-2 1,5-5 388,0-5 0,6 1 0,-3 4 0</inkml:trace>
  <inkml:trace contextRef="#ctx0" brushRef="#br0" timeOffset="86">20844 4848 7983,'8'-14'0,"-2"-1"-136,-6 1 1,0 5 84,0-1 1,0 5 624,0-4 1,-6 6-196,-4-2 1,-3 4-168,-1 1 0,0 6-151,0 3 1,0 6 139,-1 3 1,3-2-232,2 3 1,4-3 215,6-2-402,-6 0 165,4 1 0,2-7-61,9-4 1,4-2-55,1-2 1,1-8-132,-1-6 0,5 0-114,0-5 0,4 0 152,-4 4 1,0-2 238,-4 8 0,-1-2-71,0 1 0,-5 4 270,1 6 1,-7 1-89,2 4 0,-4 5 54,-1 8 1,0 5 158,0 5 1,-1 2 133,-4 3 0,2 4-87,-7 5 0,6 1-31,-6-1 1,2 0-294,-1-5 0,-4 3 146,4-7 1,-4-1-55,-1-9 1,0 3 24,-1-7 1,1-2-78,0-8 0,-2 3-31,-3-8 1,3 6-134,-3-5 1,4-1-205,0-4 1,1 0 183,0 0 0,1-6-464,4-4 1,-2-7 238,6-2 0,0-11-623,5 2 1,0-10 388,0 0 0,7-5 576,2-4 0,4-4 0,1-6 0</inkml:trace>
  <inkml:trace contextRef="#ctx0" brushRef="#br0" timeOffset="87">21185 4336 7745,'0'14'432,"0"0"1,-2 2-74,-2 3 1,0 3-163,-5 7 0,4-1-6,-4 1 1,4 4 52,-5 0 0,6 2-49,-6-2 0,7-3-27,-2 3 0,-1 2-252,1-2 0,1 2 115,4-2 0,0-3-506,0 3 1,0-4 284,0-6 0,4 2-297,1-6 0,6-1-7,-1-9 494,2-2 0,2-7 0,1 0 0</inkml:trace>
  <inkml:trace contextRef="#ctx0" brushRef="#br0" timeOffset="88">21213 4805 8271,'8'14'946,"0"-4"-691,-3-1 0,-2-6-19,6 2 1,1-3-167,4-2 1,7 0 114,2 0 1,0-7-243,0-2 0,1-4 92,4-1 0,-6 0-246,-3 0 0,-4 0-166,-6-1 35,4 1 0,-12 0-75,4 0 323,-3-1 1,-9 3 82,-2 2 0,-4-1-118,-1 7 263,0-1 1,0 5-100,-1 0 0,6 0 277,-1 0 0,3 3 44,-3 6 0,-3 2 11,4 13 0,1-5-63,-1 5 1,4 0-122,-5 4 0,2 0-53,-1 1 1,1-6 73,3 1 1,4-6-298,-4 1 0,5-4 56,5 0 1,3-8-639,6-2 1,0-3-593,0-2 0,8-2 634,7-3 0,-1-7 633,5-7 0,4-6 0,-1 2 0</inkml:trace>
  <inkml:trace contextRef="#ctx0" brushRef="#br0" timeOffset="89">21810 4620 7912,'0'-14'-194,"0"6"177,-6 2 1,-2 6 758,-6 0 1,0 6-248,0 4 1,-5 4-219,0 5 0,1-2-48,9 7 1,-2-7-12,6 2 0,0-3-281,5-2 1,2 1 126,3-1 1,-2 0-228,6 0 1,2-4 133,8-1 0,-8-4-154,4 4 1,-4-4 10,3 5 1,0-3 143,0 3 1,-4 1 87,-1-6 0,-6 1-67,2-1 1,-3-2 301,-2 6 0,0-4-65,0 5 1,-7-6-208,-2 6 0,-4-1-121,-1 6 0,-7-1-272,-2 0 1,1 0 84,-2 0 1,0 5-464,-4 0 748,6-6 0,-5 0 0,5-6 0</inkml:trace>
  <inkml:trace contextRef="#ctx0" brushRef="#br0" timeOffset="90">23488 4293 7946,'0'-9'0,"0"-1"-156,0 7 213,0-3 0,-1 6-4,-4 0 1,2 6 286,-7 4 1,5 4 414,-4 5 1,4 5-323,-4 9 1,-1 3-148,-4 7 1,5-1-80,-1 1 1,1 4 13,-6 1 0,6-1-104,-1-4 0,3 0-27,-3-1 1,-1 1-215,6-1 0,1-5 47,4-4 1,0-8-337,0-1-441,6-7 0,3-2 390,10-11 0,-3-10-391,3-8 1,2-7 316,-2-7 0,-1-2 538,-3-3 0,-1-4 0,0-5 0</inkml:trace>
  <inkml:trace contextRef="#ctx0" brushRef="#br0" timeOffset="91">23531 4677 7946,'0'10'-73,"0"-1"1,0 1 486,0 4 1,0 5 65,0 0 1,0 4-124,0-4 1,0 5-75,0-5 0,0 5 187,0-5-440,0 6 0,0-9 68,0 3 0,6-10-234,4-4 1,-3-3 95,3-2 0,-2-2-49,1-3 1,2-4-60,-6-10 1,5-2-121,-6-2 1,6 0 54,-5 4 0,-1-1 102,-4-4 1,0-1 122,0 6 1,0 0-62,0 5 1,-1-4-108,-4 4 0,2-2 48,-7 12 1,6-6 36,-6 6 0,5-1-55,-4 5 0,4 6-147,-4 4 0,6-3-716,-2 3 989,3-1 0,9 6 0,0-1 0</inkml:trace>
  <inkml:trace contextRef="#ctx0" brushRef="#br0" timeOffset="92">23957 4549 7946,'-1'-8'-437,"-4"4"1,-3 2 940,-6 2 0,-2 2-172,-3 2 0,3 0-227,-3 5 1,-1 0-27,1 6 1,5-1 23,4 0 1,5-3-56,-4 3 0,6-7-3,-2 7 1,4-3-8,1 3 0,6 0-110,3 1 0,6-6-26,3 1 0,-2-3 84,3 3 0,2 1-17,-2-6 1,1 4 15,-1-4 1,-3 4 26,3-4 1,-5 2 54,-4-3 1,2-1 363,-2 7-53,-4-7 284,0 10-476,-6-5 1,-1 6-44,-4 0 1,-8-3-136,-5 3 1,-8-3 127,3 8 0,-3-3-431,3-2 1,-4 2-123,3 3 1,-3-3-260,-1 3 1,6-3 675,3-2 0,-3 0 0,-1 0 0</inkml:trace>
  <inkml:trace contextRef="#ctx0" brushRef="#br0" timeOffset="93">25152 4649 7936,'6'-14'131,"-4"-1"364,4 1 108,0 6-442,-4 2 1,6 7-92,-4 4 1,-2 3-12,3 6 0,-4 2 90,-1 3 0,0 2-62,0 2 0,0 3 49,0-7 1,0 4-191,0-4 1,-1 2 112,-4-2 1,-1-4-84,-4 4-9,-2-3-77,4-2 1,-2-1-479,1-3 439,6-4 0,-4-12-254,7-4 1,7-9 147,2-5 1,5-4-215,5-5 1,-1 1 138,5-6 0,-4 2 175,5-2 0,-5 3 78,5 7 0,-7 4 400,2 1-195,-3 5 1,-2 4 693,0 9-146,-6 4 0,3 7-296,-6 3 0,0 4 59,-5 1 0,0 7-77,0 2 0,0 4-212,0 2 0,0-6 16,0 1 0,0-2-184,0 2 1,-5 3 8,0-3 0,0 1-149,5-2 0,0-2-974,0-7 563,0 0-299,0-6 553,0-1 1,5-9-406,0-3 0,4-3 720,-4-6 0,0 0 0,-5 0 0</inkml:trace>
  <inkml:trace contextRef="#ctx0" brushRef="#br0" timeOffset="94">25464 4748 7936,'15'5'-247,"-1"0"0,-5 0 610,1-5 1,-1 0-34,6 0 1,3-5-422,1 0 0,7-6 62,-3 1 0,0-2-15,0-2 1,-5-2 126,1-3 0,-4 3-208,0-3 0,-3 3-133,-2 2 100,-4 0 1,-6 0 80,0-1 1,-6 6-12,-4 0 1,-4 4 87,-5-5 0,2 7-40,-7-2 0,7 4 175,-2 1 1,3 5-94,2-1 0,1 7 301,3-1 1,-2 7 3,2 2 0,4 2 116,1-2 1,-1 1-142,1 4 1,1 3 38,4-4 1,0 0-236,0 0 1,0-4 109,0 5 1,6-7-402,3 2 1,4-5 117,1-4 0,5-4-626,0-6 1,6 0 91,-1 0 0,-2-1-203,2-4 0,-2-3 325,2-6 0,-4-2 459,-6-3 0,7 3 0,1-4 0</inkml:trace>
  <inkml:trace contextRef="#ctx0" brushRef="#br0" timeOffset="95">25934 4521 7936,'8'0'-129,"-2"6"772,-6 4 1,0 2-150,0 2 0,0 5-210,0 0 1,0 7-97,0-3 0,0 3 59,0-3 1,0 3-238,0-7 0,0 0 84,0-5 0,0 0-502,0 0 54,0-6 95,0 5 0,5-13 44,-1 0 1,6-3-95,-5-12 1,4 4 37,-4-8 0,4 2 32,-4-2 1,6 2-75,-2-7 0,-1 7-190,2-2 579,-1-4-136,6 8 759,-1 0-436,-6 9 1,3 17 47,-7 3 1,1 10 361,-5 0 1,0 3-232,0 1 0,0-1-54,0-3 0,5 1-53,0-6 0,1 0-404,-1-5 0,-2-1 114,6-4 1,-4-3-282,5-6 153,-1 0 0,5-6 25,1-3 0,-1-4-77,0-1 1,-5-2 7,1-3 0,-1-1-256,6-4 1,-1-3 146,0 3 1,-4 2-563,-1-2 1,0 1 342,6-6 1,-6 2 454,1 4 0,-7-4 0,3 5 0</inkml:trace>
  <inkml:trace contextRef="#ctx0" brushRef="#br0" timeOffset="96">27099 4521 7876,'0'-14'-273,"0"6"1,0 3 678,0 10 0,0 4-56,0 10 1,0-1-155,0 5 0,0 1 20,0 4 0,5 7-57,0 3 0,0 1 195,-5-1 1,0 7-105,0-7 0,0 11-245,0-7 1,0 4-50,0-3 1,0-7-207,0-3 0,0-9 22,0-5 0,0-3-554,0-2 462,0-6 1,0-4 26,0-8 0,0-9-380,0-6 0,0-11-35,0 2 708,0-17 0,0 7 0,0-10 0</inkml:trace>
  <inkml:trace contextRef="#ctx0" brushRef="#br0" timeOffset="97">27156 4535 7876,'13'-14'-29,"-4"0"0,4 4 69,-3 1 1,2 4 0,2-5 1,1 7 118,-1-1 0,0 2 240,0 2-399,1 0 0,-6 2 98,0 2 1,-5 4-33,0 6 0,-2 5 87,-2 0 0,0 5-183,0-5 1,-6 6 18,-4-1 0,-2-4 66,-3-1 1,1 2-9,0-2 0,-2 0-19,-3-5 1,3 0-178,-3 0 0,4-6 63,0-3 1,6-3-422,-1-2 0,6-2 213,-6-3 1,7-2-696,-2-8 988,10 1 0,3-6 0,6-3 0</inkml:trace>
  <inkml:trace contextRef="#ctx0" brushRef="#br0" timeOffset="98">27355 4535 7876,'8'6'0,"-1"2"-50,-7 6 1,0 1 154,0-1 0,0 6 153,0 4 0,-2-2-22,-3 2 1,4 0-23,-4 4 0,3-6-31,2-3 0,0-3 246,0-2-440,0 0 0,7-6 58,2-3 0,4-5-23,1-5 0,0-3 30,0-6 1,1-2-198,-1-3 0,0-1-12,0-4 1,1-1-133,-1 6 1,-6-6-56,-4 1 1,-2 2 136,-2-2 1,-2 7-103,-2-2 0,-4 3 140,-6 2 1,-1 1 68,1 4 1,0 2 21,0 7 1,-1 0 136,1 0 1,5 2-216,-1 3 82,7 3 0,-3 1 72,6 1 0,6-7 0,2 3 0</inkml:trace>
  <inkml:trace contextRef="#ctx0" brushRef="#br0" timeOffset="99">27825 4336 7838,'-15'0'188,"1"0"1,0 0 346,0 0 0,-5 6-542,0 4 0,0 2 88,5 3 1,1-1-213,3 0 0,-1-4 10,7-1 8,-1 1 1,11 2-37,4-2 1,4 2-62,5-2 1,-3-2 128,3 1 1,-4-4 22,0 4 1,-1 1 207,0 4 1,-4 0-70,-1 0 0,-6 1 111,2-1 0,-3 0-37,-2 0 0,-2 1-10,-3-1 1,-3 0 36,-6 0 0,-5 0-45,0 1 1,0-1-100,5 0 1,-5-4-256,0-1-228,0-6 0,5 4 232,0-7 1,4 0-187,1 0 1,6-2 398,-2-3 0,-3-3 0,0-6 0</inkml:trace>
  <inkml:trace contextRef="#ctx0" brushRef="#br0" timeOffset="100">27782 4578 7876,'14'0'0,"0"0"0,1 0 0,4 0 204,-1 0 0,6-5 67,-5 0 1,6-4-1,-1 4 1,-3-1-581,-2 1 355,3 3-278,-6-4 0,-2 8 182,-10 2 0,-2 0-549,-2 5 0,-6-4 599,-4 4 0,-2-6 0,-3 4 0</inkml:trace>
  <inkml:trace contextRef="#ctx0" brushRef="#br0" timeOffset="101">27967 4407 8047,'-5'16'623,"0"3"1,1-2-163,4 7 0,-5 0-99,0 4 1,-4 0 177,4 1 1,-1-1-70,1 1 1,3-1-65,-3 1 0,4-3-212,1-2 0,0 1-189,0-6-30,0 0 154,6-4 1,2-8-732,6-2 0,1-3 305,-1-2 0,2-2-1007,2-3 0,0-2 1303,6-8 0,-1 1 0,6 0 0</inkml:trace>
  <inkml:trace contextRef="#ctx0" brushRef="#br0" timeOffset="102">29161 4549 7946,'-14'0'-51,"6"0"1,2 2 96,6 3 777,0-4-494,6 5 0,3-1-319,10 0 1,5-2 65,9-8 0,8-3-340,7-6 0,-1 2 163,-4 2 0,-7-2-155,-3 2 1,-4-1-92,-6 1 1,-2-1 346,-7 7 0,-6-7 0,-2 3 0</inkml:trace>
  <inkml:trace contextRef="#ctx0" brushRef="#br0" timeOffset="103">29289 4336 7185,'-6'21'70,"3"1"505,-7 6 1,2 7-182,-1 3 1,-2 3-62,6 1 1,-5 0-196,6-5 0,-1-2-120,5-6 1,1-6-212,4 1 1,3-8 150,6-2 0,2-6-152,3-8 1,-2 0 106,7 0 0,0-6-426,4-4 1,-1-7 99,-3-2 1,-5 0-591,-10 5 1003,4-7 0,-5 5 0,6-4 0</inkml:trace>
  <inkml:trace contextRef="#ctx0" brushRef="#br0" timeOffset="104">29573 4137 7946,'10'6'0,"-1"4"0,-6 2 172,2 3 1,-3 0-16,-2 4 0,-7-1-104,-2 5 0,-4 0 51,-1 0 0,-2 3-184,-3-8 0,2 6 80,-7-5 0,5 5 251,-4-5-323,5 0 1,-2-7 11,6-2 0,6-2-371,3-4 287,3-2 0,4 4 11,3-6 0,3-4 103,6-1 0,5-1-28,0 1 0,6 3 66,-1-2 1,2 2-52,3 2 1,-7 0 114,-3 0 1,2 2-4,-3 2 0,-3 3 159,-6 2 0,-6 5-68,2 1 1,-3-1 115,-2 5 0,-2 3-107,-3 1 1,-4 4-12,-10 2 1,3-6-142,-3 1 0,-1-2 248,1 2-701,0-3-237,4-7 203,8-6 0,0-4 46,7-8 0,2-9 424,3-6 0,2-6 0,8 3 0</inkml:trace>
  <inkml:trace contextRef="#ctx0" brushRef="#br0" timeOffset="105">29744 4379 7946,'8'6'0,"-3"3"0,1 4-133,-1 1 0,-1 2 89,-4 3 0,0 2 683,0 2 0,-1 4-228,-4-3 0,2 1-215,-7-1 0,3 3-54,-3-4 0,-1-2 134,6-2-33,-6 3-213,3-6-654,0 4 498,2-12 1,6-9-400,0-14 1,5 0 245,0-9 0,6 0-282,-2-4 0,4-1 135,1 1 0,0-4 76,0 4 1,1-4 384,-1 9 1,2 2-36,3 2 0,-4 8 177,4 2 0,2 5-136,-2 0 0,0 2 551,-5 2 0,-1 6-282,-4 4 1,2 4 321,-6 5 1,0 2-188,-5 2 0,-2 4-111,-3-3 0,-3 3-73,-6 1 1,0-4-190,0 0 1,-5-1-112,0 6 0,0-7 75,5-3 1,-1-3-283,1-2 1,5-6-391,-1-4 138,7-2 0,-3-5 238,6-7 0,5-1-90,-1-12 1,12-3-7,-2-7 0,5 3-145,0-3 1,-1 4 341,5 6 0,-1-2 7,2 6 0,-3 6 729,-7 8-528,0 4 1,-1 9 238,-4 6 0,-2 6 47,-7 9 1,-2-1 227,-3 1 1,-1-1-229,-4 0 0,-1-1 28,7-3 1,-6 1-368,5-6 0,-4 0 99,4-5-1253,0 1 602,5-8-271,0 0 827,0-7 0,7-13 0,1-3 0</inkml:trace>
  <inkml:trace contextRef="#ctx0" brushRef="#br0" timeOffset="106">30057 4677 7946,'8'0'0,"0"5"132,-4 0 0,4 1 280,6-1 1,1-4-207,-1 4 1,6-3-12,4-2 1,-2-7-169,2-2 0,-5-4 71,5-1 1,-7 0-315,2 0 0,-8-1 103,-2 1-108,-5 0 0,2 0-125,-6-1 0,-6 1-134,-4 0 1,2 5 222,-1-1 1,-1 5 81,-4-4 0,0 6 354,0-2 0,-1 3-138,1 2 0,0 0 218,0 0 0,4 11-92,1 4 1,4 2 539,-4-3 1,5 7-157,0 2 0,-3 4-42,3 2 1,-6-1-207,5 1 1,-1-6-296,1 1 0,4-7-433,-4 2 1,8-3 289,2-2 1,8-6-301,1-3 0,2-3 192,7-2 0,-4-2 13,5-3 0,0-7-230,4-7 460,-6-7 0,5 4 0,-5-6 0</inkml:trace>
  <inkml:trace contextRef="#ctx0" brushRef="#br0" timeOffset="107">30540 4450 7946,'0'-8'-90,"-1"-3"45,-4 6 1,-3 0 503,-6 5 1,-2 0-90,-3 0 0,3 7-64,-3 2 1,-1 4-115,1 1 0,1 0-8,9 0 1,-2 1-89,6-1 0,0 0-181,5 0 0,7-1 104,2-4 1,4 4-117,1-4 1,7-1 19,2 2 1,1-5 75,4 4 0,-2-4-30,7 4 1,2-4 276,-2 5 0,-5-6 309,-4 6 0,-8-6-345,-2 6 0,-6-1-121,-8 6 0,-3 0-5,-7 4 0,-7-3-103,-16 3 1,-2 2-1879,-3-2 1897,3-7 0,0 1 0,-1-5 0</inkml:trace>
  <inkml:trace contextRef="#ctx0" brushRef="#br0" timeOffset="108">31550 4251 8091,'-8'0'282,"1"-7"71,7 6 28,0-6-370,7 7 205,-6 0-327,12 0 144,-11 7 1,9 1 107,-7 6 0,1 0-66,-5 0 1,0-4-2,0-1 1,0 1-96,0 4 1,0-5 102,0 1-244,0-7 190,6 3 1,2-7-110,6-4 0,1-8-24,-1-5 1,5-6 68,0 5 1,6-5-117,-1 5 0,-2-1 125,2 1 0,-7 5-192,2-1 1,-3 3 91,-2 7 1,-5-5-34,1 6 113,-7-1 112,3 5 1,-7 5-73,-4-1 1,2 9 136,-7 1 0,6 2 177,-6 8 1,5-5-62,-4 4 1,4 6-3,-4 4 1,6 7-94,-2-3 0,3 0-102,2 1 0,0-2 4,0 2 1,0 1-131,0-5 1,0-6 91,0-4 1,0-7-48,0 2-8,0 3 1,-1-6 34,-4 3 0,2-8 151,-7-2 1,6-5-146,-6 0 1,1 3 16,-6-3-44,1 1 1,0-5-289,0 0 134,0-6 1,1-7 99,3-6 1,3-8-400,2-1 0,3-7 175,-3-7 1,4-1-488,1 0 1,5 1 54,-1-1 736,7 13 0,-3-10 0,7 10 0</inkml:trace>
  <inkml:trace contextRef="#ctx0" brushRef="#br0" timeOffset="109">31948 4308 7329,'-5'14'135,"0"0"0,-6 2 185,2 3 0,1 1-74,-2 4 1,2 1 80,-1-6 0,3 5-187,6-5 1,1 5-229,4-5 1,3-2 178,6-8 0,0 2-94,0-6 0,1 0-37,-1-5 1,0 0-78,0 0 0,1-6 21,-1-4 0,0-7 75,0-2 1,0-6-117,1 1 0,-7 2 33,-4-2 0,-2 7-46,-2-2 0,0-2 92,0 2 0,-2 2-3,-2 7 1,-9-1 21,-6 7 1,-2-6-13,2 5 0,-1 1 115,-4 4 0,-1 0-113,6 0 1,0 1-25,5 4 1,6-2-89,3 7-30,4-7 1,2 3 12,4-6 0,3 0-247,6 0 1,5-2 424,0-2 0,5-4 0,-5-6 0,6-1 0,-3 1 0,6 0 0</inkml:trace>
  <inkml:trace contextRef="#ctx0" brushRef="#br0" timeOffset="110">32133 4222 8091,'14'-8'-2,"0"2"0,-5 8 177,1 2 0,-7 6 137,2 9 0,-4-2-47,-1 7 1,0 0-183,0 4 0,0 0 102,0 1 0,0 1-164,0 3 1,-1-8 2,-4 4 0,4-6 27,-4 1 1,3-3 61,2-7-164,0 0 1,-1-4 261,-4-1-126,3-6 0,-4-3-140,6-9 0,0-5 132,0-5 1,0 1-176,0-5 0,2-6-34,2-4 0,-1 0-178,7 4 0,-2 1 50,1-1 1,4 3-171,-4 2 0,2 3-177,-1 7 0,1 5 159,-6-1 0,1 5 448,-1-4 0,-4 6 0,6-4 0</inkml:trace>
  <inkml:trace contextRef="#ctx0" brushRef="#br0" timeOffset="111">32360 4009 8056,'0'21'217,"0"2"1,-2 10-145,-2 5 0,-4 3 200,-6 2 1,4 0 105,1-1 1,-1 7-105,-4 3 1,4 2-26,1-2 1,6-4-210,-2-10 0,-1 1-16,1-6 1,0-6-223,5-8-134,0-3-68,0-2 0,2-9-140,3-10 1,-2-4 190,6-15 0,1-1-13,4-9 0,0-2 73,0-7 0,1 1-28,-1-1 0,5 2 244,0 3 0,4 3 120,-4 7 1,5 6 19,-5 3 1,5 5 561,-5 4-355,0-2 0,-5 10 152,0-3 0,-6 5-98,-3 5 1,-4 3-17,-1 6 1,-1 0-39,-4 1 1,-3-1-181,-6 0 0,-2 5-118,-3 0 1,2 1 52,-7-1 0,5-3-155,-5 3 1,7-5 11,-2-4 0,3 1 139,2-6 1,5 4-123,-1-4 84,7 0 212,-3 1 1,7-3-46,4 7 1,3-3 86,6 3 0,7 1-159,2-6 1,9 1 13,1-1 0,5-4-128,-5 4 0,7-3 140,-2-2 1,-4-5-839,-1 0 0,-3-4 97,-1 4 632,-1-6 0,1-3 0,-1-8 0</inkml:trace>
  <inkml:trace contextRef="#ctx0" brushRef="#br0" timeOffset="112">20687 6099 8182,'-8'1'-68,"4"4"1,2-2 375,2 7 1,0 1-26,0 8 1,0-2-41,0 7 0,0-5-31,0 5 0,2-2 6,2 1 0,0 3-258,5-7 0,0-2 104,6-8 0,0 2-153,4-6 0,-1-2 58,6-7 0,4-9 8,5-6 0,2-8 15,-2-1 0,-8-1-152,4-4 0,-12 5 19,-3 4 1,-1-1 135,-8 6 1,-1-5-74,-4 5 0,-7 2 65,-8 7 1,-2-1-149,-11 7 1,1-1 140,-11 5 0,5 0-266,-5 0 1,6 6 82,-1 4 0,6 2-94,8 2 1,0 5 296,10 0 0,2 0 0,1-5 0</inkml:trace>
  <inkml:trace contextRef="#ctx0" brushRef="#br0" timeOffset="113">23588 5786 7937,'-8'0'-1410,"1"2"2135,7 2-474,-6-2 0,5 6 41,-4-3 33,3-4 0,-2 12-108,-1-4 0,0-1 150,5 2 1,0 1-112,0 8 0,-5-2-84,1 7 1,-1-5 40,5 4 1,0-4-268,0 5 1,6-5 6,4 5 1,2-7-3,2 2 0,1-8-323,-1-1 0,0-7 200,0 1 1,5-2-106,0-2 0,5-2 52,-5-2 0,6-6-50,-1-9 1,-2 2 203,2-7 0,-7 2 95,2-2 0,-3-2-81,-2 2 1,0-3 24,0-1 1,-6 4 148,-3 0 0,-3 7-50,-2-2 1,-7 5 182,-2 4 1,-5-1-90,-5 6 0,-2 2-233,-3 8 0,-1-2 101,6 7-29,0-1 0,5 5 0,0 1 0</inkml:trace>
  <inkml:trace contextRef="#ctx0" brushRef="#br0" timeOffset="114">25834 5601 7984,'0'-8'-7,"0"2"0,0 8 396,0 2 0,2 11 194,2 8 0,-2 4-228,3 2 1,-4-1 79,-1 0 0,0 1-81,0-1 0,0 1-129,0-1 0,-1 1 107,-4-1 1,-1-1-94,-4-3 0,-2 1-331,2-6 1,-1 4-519,2-4-598,-4 0-144,11-4 0,4-7 1352,12-4 0,13-8 0,9-4 0</inkml:trace>
  <inkml:trace contextRef="#ctx0" brushRef="#br0" timeOffset="115">27498 5672 8036,'-15'0'-690,"1"2"1434,0 3-395,0 3 0,-1 6 32,1 0 0,2 0-13,2 0 0,-1 5 0,6 0 1,-1 2-125,1-2 1,4-2-124,-4 7 0,5-7 68,5 2 0,3-3-121,6-2 1,5-4-31,0-1 0,6-6-196,-1 2 0,3-3 7,1-2 1,0-7-88,1-2 1,-1-4-160,1-1 0,-2-2 160,-4-3 0,-4 3-62,-9-2 1,1-3 72,-6 2 0,-1 0 29,-4 5 0,-1-5-40,-4 0 0,-8 0-98,-6 5 1,-6 0 38,1-1 1,2 3-88,-1 2 0,5-1 383,-1 6 0,3 1 0,2 4 0,0 0 0</inkml:trace>
  <inkml:trace contextRef="#ctx0" brushRef="#br0" timeOffset="116">30242 5473 8024,'-8'0'-243,"1"0"1,7 2 513,0 3 0,0 3 169,0 6 1,-4 2-145,-1 3 0,-1 3 284,1 6 1,3 0-165,-2 1 1,-3-1 8,2 1 1,-4-1-227,4 1 1,-6-2-103,2-4 1,1 2-302,-2-6 1,6 0 187,-6-4 1,5-3-2183,-4-2 2198,6 2 0,3-10 0,8 4 0</inkml:trace>
  <inkml:trace contextRef="#ctx0" brushRef="#br0" timeOffset="117">32147 5431 7595,'0'8'1588,"0"-1"-1266,0-2 0,-2-3 610,-3 3-632,4 2 0,-7 0-9,3 2 1,2 4 273,-6-4-254,5 4 0,-8 8-46,2 2 0,2 4-9,-1 1 0,-1 7-185,-4 3 1,3 3 80,-3 2 1,3-7-224,-8-3 0,3 2 104,2-2 0,4-4-88,1-6 1,1-5-237,-1 1 1,1-8-989,3-2 881,3-6 398,-4 4 0,12-7 0,2 0 0</inkml:trace>
  <inkml:trace contextRef="#ctx0" brushRef="#br0" timeOffset="118">20829 7293 8280,'0'-9'0,"0"-1"66,0 1 370,0-6 296,0 1-592,-6 6 1,3 2-203,-7 6 159,1 0 0,-5 2-136,0 2 0,1 4 135,3 6 0,-1 1 71,7-1 1,-6 6-39,5 4 0,1 4 0,4 6 0,1 0-77,4 4 1,3-1 35,6-4 1,2-8-119,3 4 1,-2-11 70,7 1 0,0-9-188,4-5 0,1-5 79,-1-5 0,-4-5 36,-1-9 1,-1-9-212,2-10 0,-3-3 68,-7-2 1,-1 5-35,-4 1 0,-3 5 91,-6-1 1,0 3 61,0 1 1,-6 7 55,-3 3 1,-4 8-85,-1 2 1,-5 6-214,0-2 0,-5 5 125,5 5 1,2 3-89,7 6 0,4 5 260,6 0 0,13 0 0,2-5 0</inkml:trace>
  <inkml:trace contextRef="#ctx0" brushRef="#br0" timeOffset="119">23758 7108 8063,'-14'0'-414,"0"0"0,1 7 736,4 2 1,-2-1-93,6 1 0,-5 2-8,6 8 0,-7-1 14,1 5 0,2 0 39,-1 0 0,6 4-76,-2-3 1,3 3 15,2 1 0,0-4-183,0-1 1,7-7 101,2-1 0,5-8-153,5-7 0,3 0 107,7 0 1,1-7-171,3-8 1,-1-5-69,6-9 0,-8 1-94,-2-1 1,-1 1 172,-8 0 0,0-1-2,-5 1 1,-1 4-2,-4 0 0,-3 7 40,-6-2 0,-12 5-329,-7 4 0,-6-1 95,-4 7 0,-4-1-187,0 5 1,0 5 58,4-1 0,5 7 396,1-1 0,5 2 0,-2 3 0</inkml:trace>
  <inkml:trace contextRef="#ctx0" brushRef="#br0" timeOffset="120">25834 7066 7826,'-8'14'732,"-3"0"-288,6 0 0,-4 7-97,4 2 0,-4 4 85,4 2 0,-5-1-19,6 1 0,-6-1 34,6 0 1,-1 1-225,5-1 1,-5-6-115,0-3 0,1-3-742,4-2 545,0-6-278,0-1 1,1-7 42,4 0-1772,-4 0 2095,12-7 0,-11-1 0,4-6 0</inkml:trace>
  <inkml:trace contextRef="#ctx0" brushRef="#br0" timeOffset="121">27995 6909 7944,'0'-9'-967,"0"-1"1479,0 7 1,0-5 252,0 3-442,0 4 0,0-4-73,0 10 1,0 0 0,0 9 1,0-3 64,0 8 1,0 3 108,0 2 0,0 2-134,0 3 1,-5-5-57,1-1 0,-1-1-266,5 2 0,0-2 3,0-3 1,-2-5-35,-2 1 1,2-1-250,-3-5 0,4-1-1199,1 2 1510,0-7 0,6 3 0,2-6 0</inkml:trace>
  <inkml:trace contextRef="#ctx0" brushRef="#br0" timeOffset="122">30313 6923 8454,'-7'8'56,"4"5"136,-6-4 0,4 6 27,-5 4 0,6-4 22,-6 4 1,7 2-2,-2-2 1,4 0-128,1-5 0,0 0 98,0 0 0,1-1-302,4-3 0,3-3 32,6-2 1,0-5-35,1 0 0,-1-6 102,0-8 1,-1-1-37,-4 1 1,2-5 45,-6 0 1,4-1-95,-4 1 0,0 3-126,-5-3 0,-2 3 74,-2 2 0,-4 0-70,-6 0 1,-1 1 35,1 3 0,-5 4-70,0 6 0,0 0-267,5 0 98,0 0 1,6 2 79,3 2 320,10-2 0,3 11 0,6-5 0</inkml:trace>
  <inkml:trace contextRef="#ctx0" brushRef="#br0" timeOffset="123">32019 6724 8445,'0'10'242,"0"-1"1,0-4-64,0 5 1,0-1 139,0 5 0,-5 2-129,0 3 0,-6 2 195,2 2 0,1 4-72,-2-3 0,1 7-20,-5 3 0,-1-1-46,1-5 1,0 2-16,0 3 0,0-3-193,-1 3 0,1 2 89,0-2 0,0-1-429,0-8-228,6 3-504,-5-12 304,11 0-362,-4-9 1091,12-12 0,-4-2 0,4-7 0</inkml:trace>
  <inkml:trace contextRef="#ctx0" brushRef="#br0" timeOffset="124">20829 8544 8274,'2'13'616,"3"-4"0,-4 9-420,4-4 1,-3 9 119,-2 1 0,0 5-64,0 4 1,0-2 173,0 7 1,0-5-26,0 5 1,-5-6-90,0 1 0,-4-3-104,4-1 1,0-3-13,5-2 0,0 1-364,0-6 1,0-4 266,0-6-823,0-6 0,2 4 412,3-7 1,-2-2 311,6-3 0,1-3 0,4-6 0</inkml:trace>
  <inkml:trace contextRef="#ctx0" brushRef="#br0" timeOffset="125">23900 8345 7625,'0'8'-95,"-6"5"1,5-4 717,-4 10 0,-1-2-186,1 7 0,-2 1 34,3 9 0,2 2-125,-3 7 1,-1-2 27,1-4 0,1 3-175,4-7 1,0-1-107,0-9 0,1 3-30,4-7 1,-2-5-234,7-5 0,-6-5-1350,6 0 873,-7 4 647,10-6 0,-6-2 0,8-8 0</inkml:trace>
  <inkml:trace contextRef="#ctx0" brushRef="#br0" timeOffset="126">25891 8246 7942,'-14'-8'-540,"0"1"1510,-1 7-576,1 7 0,0 2-113,0 10 0,4-2-128,1 7 0,-1-5 316,-4 5-320,0-1 1,6 6 212,3-1 0,4 1-85,1-1 1,1-4-266,4 0 1,4-9 105,10 0 1,-1-7-114,5-8 1,4-2 99,2-3 0,2-7-332,-7-7 0,3-7-20,1 3 1,-6-4-148,-3-2 1,-3 1 77,-2-1 0,-4 6 69,-1-1 0,-6 7-68,2-2 1,-5 8 36,-5 1 0,-2 7 28,-8-2 0,-5 4 9,-4 1 0,-3 6 19,-1 4 0,6 2-28,3 2 0,3 1 250,2-1 0,0 0 0,-1 0 0</inkml:trace>
  <inkml:trace contextRef="#ctx0" brushRef="#br0" timeOffset="127">27896 8388 7961,'0'9'-133,"0"1"0,-2-1 578,-3 5-233,4 1 1,-6 0 445,7 4 0,2-3-218,3 3 0,3 2-366,6-2 1,2-5 23,3-5 0,0-6-219,9 2 1,-3-3 82,8-2 1,-3-7 23,-1-2 1,-1-5 32,1-5 1,-2-2-229,-4-2 0,-4-4-28,-9 3 0,-4 2 81,-6-2 0,-1 2-26,-4-2 1,-9 2 80,-10 3 0,-3 3 38,-1-2 1,-7 3 35,-3 6 0,3 3-12,2 6 0,5 0-56,4 0 0,-1 11 39,6 3 1,4 5-724,6 0 779,6-3 0,3 10 0,8-4 0</inkml:trace>
  <inkml:trace contextRef="#ctx0" brushRef="#br0" timeOffset="128">30483 7876 8045,'8'6'-246,"-3"4"0,-4 2 98,-1 3 1,-1 5 651,-4 4 1,2 7-77,-6 3 1,1 3 74,-2-3 1,-1-1-455,6-5 1,-4-1 87,4-3 1,0 1-589,5-6 0,0 0 80,0-5 371,0 0 0,0 1 0,0-1 0</inkml:trace>
  <inkml:trace contextRef="#ctx0" brushRef="#br0" timeOffset="129">32218 8018 8117,'-13'14'-61,"4"0"0,-4 1-80,4-1 1,1 0 211,-2 0 1,2 2 53,-1 3 0,-2 2 301,6 2 1,-4 4-112,4-3 0,-5-2 47,6 2 0,-1-2-117,5 2 0,1-4-299,4-6 1,-2-1 77,7-4 0,1-2-113,8-7 0,-3 0 153,3 0 0,1-8-78,-1-6 1,5-2 181,-5-8 1,1 5-133,-1-5 0,-3 1-113,3-6 1,-3 1-55,-2-1 0,-6 1-250,-3 0 1,-4-1 79,-1 1 0,-3 1-148,-6 3 0,-2 0 153,-13 10 0,5-2 40,-5 12 0,2-1 272,-2 5 0,4 11-92,6 3 1,-1 10 75,1 0 0,0 9 0,0 3 0</inkml:trace>
  <inkml:trace contextRef="#ctx0" brushRef="#br0" timeOffset="130">17431 9568 9207,'10'0'382,"-1"0"1,1 0-179,4 0 0,0 0-13,0 0 1,1-5-9,-1 0 1,2 0-106,3 5 1,-2 0-12,7 0 1,-2 0-104,2 0 0,4 0 96,0 0 0,2 0 49,8 0 0,-4 0-133,3 0 0,-3 0 107,4 0 0,-5 0-59,5 0 0,-7 2-8,2 3 0,-1-4 2,1 4 1,-3-2 90,3 2 0,5-3 3,5 2 1,6-2-79,8-2 1,1 0 29,4 0 0,1-2-166,3-2 0,-4 0 169,-10-5 0,5 4 166,0-4 0,1 1-92,9-2 0,-6 2 132,6 4 0,-12 2-193,2-3 1,-5 4 9,0 1 0,-1-2-153,-4-3 0,-1 4 106,6-4 1,5 2-221,4-2 0,6 4 50,-6-4 0,1-1-20,-5 1 0,-5-5 185,0 6 0,-6-6 79,1 5 1,2-4-64,-1 4 0,4 0 15,-5 5 0,5 0 112,-4 0 1,-6 0-87,-4 0 0,-1 0-47,1 0 0,-2 0 56,-3 0 0,-1-1-158,6-4 0,-1 4 178,6-4 0,0 3-205,-1 2 1,1-4 73,0-1 0,-1 0-23,1 5 0,-2-5 6,-3 1 1,-3-1 17,-7 5 0,1-2 1,-1-2 1,-4 2-1,-1-3 0,-4 4-62,5 1 1,0 0 23,4 0 1,1-2-6,-1-3 1,2 4 36,3-4 0,4 2-5,5-2 0,-4 4 15,0-4 1,3-2-24,2 3 0,1-3 34,-11 3 0,7 2-29,-2-3 0,3 2 48,1-2 0,1 4-35,0-4 0,4 4 16,1 1 0,0 0-6,0 0 1,-4 0-2,3 0 0,-4 0-74,-5 0 1,3 0 65,-3 0 0,8 0 12,1 0 0,7 0-18,-2 0 0,5 0 145,5 0 1,-9 0-125,4 0 1,-9 0 6,-1 0 0,-1 0-10,1 0 0,4 0 3,6 0 1,-1 0-102,1 0 0,5 0-54,0 0 1,-1 0 120,-4 0 1,0-5 17,0 0 0,1-6 11,4 2 1,3 1 43,6-2 1,-2 2 10,-2-1 0,-4-2 0,-6 6 0,-1-4 128,1 4 1,5 0-187,0 5 1,4 0-7,-4 0 1,4 0-188,-5 0 0,0 0 76,-9 0 1,1-2-15,-5-2 0,10 2 87,-1-3 0,3 2-70,-3-2 1,5 4 137,-1-4 0,1 4 213,-5 1 0,-7 0 27,-2 0 0,-3 0-154,3 0 0,2 0-130,7 0 1,6 0 92,4 0 1,-4-5-140,-1 0 1,-6-1 19,-3 1 1,2 2-127,-3-7 1,5 6 66,4-6 0,0 5 28,5-4 1,-6 6 66,2-2 0,-4-1 160,-1 1 1,-5 0-7,0 5 0,-3 0-131,8 0 0,-2 0 19,12 0 0,-6 0-29,6 0 0,-9 0-123,-1 0 0,-2 0 63,-7 0 1,5 0-30,-1 0 0,5 0 86,5 0 0,-2-1 9,6-4 0,-6 3 82,2-2 0,-8 2-112,-2 2 1,-5 0 99,5 0 1,0-5-104,5 1 0,0-1-14,0 5 0,0-2 35,0-2 0,-2 2-15,-3-3 0,-1-1-34,-4 1 1,-1-1 40,6 1 0,0 4 38,5-4 0,2-2-44,2 3 0,1-6 38,-1 6 1,-1-1-65,-12 5 0,1-5 1,-2 0 1,2-1-3,3 1 1,4 4-15,-4-4 1,3-1 70,2 1 0,-5 0-5,0 5 1,-11-5 77,2 1 0,-4-6-104,4 5 0,1-1 159,4 1 1,4 2-133,9-6 1,-1 6-161,7-2 1,-7-1 151,1 1 0,-7-5-2,-2 6 0,0-3-4,5 3 1,5 2-17,-1-3 0,7 2-21,-1-2 0,-3 4 28,3-4 0,-7 3 66,1 2 1,3-4-1,-3-1 0,9 0 8,1 5 0,0 0 35,5 0 0,-10-1 180,-4-4 0,-4 3-176,-1-2 0,6 2 28,4 2 0,2 0 36,2 0 0,0 0-53,0 0 1,-6-5-137,-3 0 0,3 1-32,1 4 0,8-5-83,2 0 0,-36 1 0,1-1 60,34 0 1,-5-1 18,-9 1 1,-2 2 106,-2-7 1,0 7-12,0-2 0,-1-1 73,1 1 1,-1 1-60,-4 4 1,0-5-17,-10 0 0,-2 0-310,-12 5 0,-1 0-1001,-3 0 182,-4 0 1095,-12 0 0,-8 7 0,-8 1 0</inkml:trace>
  <inkml:trace contextRef="#ctx0" brushRef="#br0" timeOffset="131">12754 11487 8207,'-13'-10'281,"4"1"0,1 6-34,3-2 1,3 2 860,-2-2-190,2 4-531,2-6 0,2 7-46,2 0 1,4 5-31,7 0 0,0-1-294,4-4 0,3 0 184,7 0 0,6 0-134,3 0 1,3-6 119,1-3 0,-1-4-632,-3-1 0,-3 0-160,-7-1 0,-1 1-367,-3 0 0,-8 4-453,-7 1 380,-6 6 1,2-4 1044,-10 7 0,-2-6 0,-8-2 0</inkml:trace>
  <inkml:trace contextRef="#ctx0" brushRef="#br0" timeOffset="132">12981 11274 7446,'-8'14'1311,"2"0"-841,6 0 1,-5 8 51,1 7 1,-6 1-94,5 8 0,-6 4-122,2 6 0,2 4-61,3-5 1,-3 1-31,3-6 0,-1-4-132,5 0 1,2-8 135,2-1 1,4-3-539,6-7 0,2-4 227,3-6 0,2-6-875,2 2 1,4-5 114,-3-5 1,3-3-953,1-6 1803,-6 0 0,11-7 0,-2-1 0</inkml:trace>
  <inkml:trace contextRef="#ctx0" brushRef="#br0" timeOffset="133">13365 11288 8128,'8'-22'0,"-3"3"1042,-4 9-290,-1 4-689,-6 6 1,4 2 100,-2 2 0,-3 6 9,3 9 1,-1 3 2,5 6 1,-5 2-10,0 3 0,1 4-93,4 5 1,0 1 100,0 0 0,0 4-163,0 1 0,0-6 76,0-4 1,0-2-103,0 2 0,0 2 5,0-7 1,0-5-104,0-4 0,-2-7 44,-3 2 1,-3-3-220,-6-2 1,3-4-381,-3-1 0,3-5 302,-8 0 0,2-4-1104,-2-4 1469,3-4 0,-11-7 0,5 1 0</inkml:trace>
  <inkml:trace contextRef="#ctx0" brushRef="#br0" timeOffset="134">13138 11615 8120,'14'-7'0,"0"4"35,0-6 1,1 4 334,-1-4 0,2 5 717,2 0 0,-2-3-593,3 3 1,2-6-34,-2 5 0,4-4-512,-4 4 1,7-4 97,-3 4 0,4-4-2450,2 4 2403,-7 0 0,5-1 0,-5-2 0</inkml:trace>
  <inkml:trace contextRef="#ctx0" brushRef="#br0" timeOffset="135">13877 11203 8028,'-10'0'-316,"1"0"0,4 0 265,-4 0 1,4 0 466,-4 0 0,-1 1 16,-4 4 1,0 4-108,-1 10 1,-4-1 73,1 5 1,-3 7-122,2 8 0,2 3-4,-7 2 0,7 4-31,-2 1 1,3 5-151,2 0 0,6-6-65,3-4 0,5-7-304,5-8 0,4-5-58,10-5 0,3-8-414,7-5 1,-1-7-339,1-7 0,-1-2 1086,0-13 0,1 0 0,-1-4 0</inkml:trace>
  <inkml:trace contextRef="#ctx0" brushRef="#br0" timeOffset="136">13877 11345 8366,'8'15'827,"-3"4"0,-4 2-601,-1 3 0,0 7 3,0-2 1,-1 4-80,-4 0 0,3-1 94,-2 6 0,2-7-215,2 2 0,-5-4-65,0-6 1,1-2-267,4-7 9,0 0-155,0-6 293,0-1 0,0-18 72,0-4 1,0-10-257,0-3 0,1-7 80,4-8 0,3-4-219,6-1 0,-4-4 149,-1 5 1,1 4 114,4 5 1,0 8 757,0 2 1,0 7-328,1 12 0,-6 3 88,1 6 0,-7 1-98,2 4 1,1 8 493,-1 6 1,-1 11-214,-4-2 0,0 5 57,0 0 1,-4 4-231,-1 5 1,0-4-342,5 0 0,-5-5-107,1 5 0,-1-6 159,5 1 0,0-9-2125,0-5 996,0-4 1103,6-7 0,2-8 0,6-8 0</inkml:trace>
  <inkml:trace contextRef="#ctx0" brushRef="#br0" timeOffset="137">14090 11530 8028,'14'6'0,"1"3"0,-1-1 330,0 2 0,2-7 49,3 2 1,-2-4 38,7-1 1,0-1-231,4-4 0,-1-8 13,-3-6 0,2-4-330,-2 4 1,-3-5 101,-2 5 1,-8-5-276,-2 5 0,-6-4 177,2 4 1,-3 0-215,-2 4 0,-7 1 110,-2 0 1,-5 5-16,-5-1 1,3 7 196,-3-2 1,-2 4-58,2 1 1,-4 0 482,4 0 0,0 6-192,5 3 0,1 6 412,4 4 0,-3 3-247,8 6 0,-6 2 22,5 3 1,-4 2-80,4 3 0,1 1-66,4-5 0,1-1-123,4-5 1,-2-4-254,6 0 0,6-12-589,4 2 0,1-9 393,-1 0 0,-1-5-526,5-5 1,-4-3 351,5-6 0,-7-5-712,2 0 1229,-9-6 0,2 3 0,-4-7 0</inkml:trace>
  <inkml:trace contextRef="#ctx0" brushRef="#br0" timeOffset="138">14517 11316 8028,'8'0'717,"3"2"-411,-7 3 0,1 7 209,-5 7 0,0 2-123,0-2 1,0 3-53,0 6 0,0-4-158,0 0 0,0-1-138,0 6 1,0-6-87,0 1 0,0-7 110,0 2 0,2-3-609,3-2 302,-4-6-71,5-1 1,-1-9 126,0-3 1,1-4-63,-1-10 0,-3-2 77,2-2 1,3-4-126,-3 3 0,6-3 42,-5-1 1,4 6 105,-4 3 0,4 3 315,-4 2 0,1 4-45,-1 1 271,-3 6 0,9 3-176,-7 9 0,1 5 161,-5 5 1,2 3 36,2 7 0,-2-1 157,3 1 1,-2-2-431,2-4 0,1 3 81,3-7 1,4-2-565,-3-8 0,2-2 140,2-7-26,1 0 0,2-8-135,-3-6 0,4-5-290,-9-5 1,2-3 124,-1 3 0,-4 2-175,-6-1 0,0 0 72,0 0 0,0-3 243,0 8 1,-5-8 383,1 3 0,-8 2 0,5-12 0,-8 3 0</inkml:trace>
  <inkml:trace contextRef="#ctx0" brushRef="#br0" timeOffset="139">14815 11188 8028,'10'-8'-166,"-1"4"502,1 2 1,4 4-64,0 2 0,0 0-12,1 5 1,4 1-4,0 4 1,0 0 45,-5 0 1,2 2-76,2 3 1,-2-2 164,3 7 1,-8-5-157,-1 5 0,-5 1 0,4 8 0,-6 0-40,2 10 0,-7-2-149,-7 11 0,-2-4 101,-13 4 0,4-7 90,-9 3 1,2-2-737,-11 1 1,0-7-327,-4 2 1,5-9 821,4 1 0,3-11 0,2-2 0</inkml:trace>
  <inkml:trace contextRef="#ctx0" brushRef="#br0" timeOffset="140">15356 11501 9663,'0'8'-620,"0"-2"620,6-18 0,2 2 0,6-10 0</inkml:trace>
  <inkml:trace contextRef="#ctx0" brushRef="#br0" timeOffset="141">15612 11060 7897,'7'15'-397,"0"0"1013,-7 4 0,0 3-213,0 7 0,-2-1-486,-3 1 1,1-2 44,-11-4 0,9 4-18,-8-3 0,3-4 65,-3-1 1,-1-3-134,1-2 1,0-4-47,0-1 0,4-6 33,1 2-13,6-3 0,-4-4 103,7-3 1,2 2 59,3-6 1,-1 4-37,11-4 0,-4 5 7,8 0 1,-4-3 52,0 3 0,4-1 130,0 5 0,-2 6 139,-8 4 0,2 2-97,-6 3 0,0 5 150,-5 4 0,0 3-67,0 1 0,-2 2-55,-2 3 0,-4-3 18,-6 3 0,-1 2-336,1-2 0,1-4-205,4-5 0,-2-7-935,6 2 196,0-3 0,12-8 1025,2-4 0,10-2 0,3-2 0</inkml:trace>
  <inkml:trace contextRef="#ctx0" brushRef="#br0" timeOffset="142">15839 11601 7949,'5'-24'-822,"-1"0"0,3 5 1553,-2-4 0,-4 5-172,4-1 0,-4 3-380,-1 2 0,0 5 264,0-1-194,0 7 1,-1-3-570,-4 6 1,-3 8 213,-6 6 1,5 2 207,-1 7 1,2 1 21,-1 5 1,-2 1-77,6 3 1,-1-3-57,1 3 1,3-3 25,-3-2 0,4-4-77,1 0 1,1-12 117,4 3-139,3-11 1,6 1 116,1-10 1,-1-9-116,0-10 0,5-7 82,0-2 0,0-7-335,-5 2 0,0-3 117,1-1 0,-1-1-136,0 0 1,-6 1 39,-3-1 1,1 2 17,-1 3 0,-1-2 426,-4 7 1,0 0-121,0 5 1,0 6 238,0 3-74,0 3 330,-6 8 0,3 5-141,-7 12 1,6 2 132,-6 13 0,7 0-139,-2 4 1,-1 5 51,1 0 1,-1 7-303,1-2 1,4 1 82,-4-1 1,3 3 22,2-3 0,0-1-43,0 0 0,7-5-1886,2 1 1,4-4 215,1-6 1495,6-2 0,-4-7 0,5 0 0</inkml:trace>
  <inkml:trace contextRef="#ctx0" brushRef="#br0" timeOffset="143">16294 11174 7949,'0'-22'0,"0"1"0,-2 12-42,-2 0 96,-4 5 0,-6 4 215,-1 10 0,1 9-30,0 4 0,1 4 75,4 2 0,-2 6-119,6 2 1,-5 4 8,6 2 0,-1 0-246,5-1 0,0 6 158,0-1 0,0-1-455,0-8 0,0 0 164,0-10 1,0 2-329,0-11 0,0 0 68,0-5 1,-6-1-150,-4-3 0,-2 1 584,-3-7 0,1 7 0,0-3 0</inkml:trace>
  <inkml:trace contextRef="#ctx0" brushRef="#br0" timeOffset="144">15910 11643 7949,'14'-22'139,"2"2"-70,3 5 0,-3 1 414,3 0 1,3 4-107,2 1 0,2 0-366,3-6 1,-1 3 82,1 2 1,-2-2-708,-4 2 0,3-3 105,-7-1 508,6 6 0,-3-11 0,6 4 0</inkml:trace>
  <inkml:trace contextRef="#ctx0" brushRef="#br0" timeOffset="145">16593 11146 7949,'-2'-8'0,"-3"3"0,-3 5 390,-6 5 1,-2 3-15,-3 6 0,2 6-119,-7 4 1,7 3-35,-2 1 0,5 6-28,4-1 0,-1 1 23,6 0 1,-1-1 30,1 9 0,4-7-406,-4 8 0,5-5 174,5 0 1,3-5-1062,6-9 1,0-5 350,0-10 1,7-3 692,3-6 0,2-12 0,3-4 0</inkml:trace>
  <inkml:trace contextRef="#ctx0" brushRef="#br0" timeOffset="146">16735 11302 7321,'0'14'327,"0"0"0,0 1 223,0-1 1,-5 6 107,0 4 1,-4 3-260,4 1 0,-6 1-155,1-1 1,3 2-228,-3 3 0,5-4 86,-4-1 0,6-1-532,-2-8 395,3 0-114,2-5 0,0-7-13,0-7 0,0-8-100,0-11 0,7-3-135,2-7 0,-1-4 149,2 0 1,-1-7-175,5 3 0,1 0 98,-1-1 1,5 7 131,0-3 0,1 4 4,-1 2 1,-3 4 266,3 1 1,-5 10 205,-4-1 1,2 9 294,-2 0 1,-4 5 307,-1 5 0,-4 5-440,-1 9 1,0 3 99,0 6 1,0-1-134,0-3 0,-4 7-314,-1-2 0,-5 4 81,6 0 0,-6-3-537,5 3 0,1 2-205,4-2 1,0-4-561,0-6 1,0-5 506,0 1 612,0-10 0,0 4 0,0-5 0</inkml:trace>
  <inkml:trace contextRef="#ctx0" brushRef="#br0" timeOffset="147">16891 11501 7949,'8'-8'1146,"5"2"-792,-4 6 1,-1 0-133,2 0 0,1 0 153,8 0 0,-4 0-75,4 0 1,3-6-228,2-4 1,1-7-5,-1-2 1,3 0-77,-3 5 1,-4-2-22,-1-3 1,-8 3-262,-1-3 0,-7 3-64,2 2 0,-5 1 170,-5 4 0,-8-4-158,-6 4 0,-4-2 51,4 1 1,-5-1 262,5 6 0,-2 1 80,2 4 0,8 0 239,-3 0 0,5 6 255,-1 4 1,-1 7-270,6 2 1,-4 6 66,4-1 0,-4 3-12,4 1 0,0 7 51,5 3 0,0-2-2,0 2 1,0-2-360,0 2 0,0-3-169,0-7 0,2-1-204,3-3 0,2-8-70,8-7 1,0-6-335,4 2 0,-3-5-250,3-5 1,3-4 393,2-10 0,1-5 610,-1-9 0,3-3 0,-5-7 0</inkml:trace>
  <inkml:trace contextRef="#ctx0" brushRef="#br0" timeOffset="148">17303 11274 7892,'0'14'655,"0"0"107,0 0 1,0 2-333,0 3 1,0 2-163,0 2 1,0 4 101,0-3 1,0 1-105,0-1 1,0 1-241,0-6 0,0 0 193,0-5-576,0 0 11,0-6 2,7-1 1,-4-14 124,6-2 0,-5-4-60,0-1 1,3-5-406,-3 0 1,3-5 261,-3 5 0,3-4 47,2 4 1,-1 1 275,-3 9 1,-2-2 151,6 6 0,-4 0-138,5 5 1,-6 0 109,6 0 1,-7 7 521,2 2 1,1 4-297,-1 1 0,0 0 439,-5 0 1,1 1-261,4-1 0,-3 0 374,2 0-430,4-6 1,-5-1-368,7-7 0,-5 0 43,4 0 1,-4-2-34,4-3 0,-4-7-626,4-7 1,-1-5 339,2 5 0,-2-5-515,-4 5 0,0-4 319,5 4 1,-6-5-312,2 5 0,-3-5 266,-2 5 1,0 0 509,0 5 0,0 0 0,0 0 0</inkml:trace>
  <inkml:trace contextRef="#ctx0" brushRef="#br0" timeOffset="149">17616 10947 7949,'8'0'0,"0"0"0,-3 0 0,-2 4 0,6 1 0,-4 6 0,5-1 0,-1-1 0,5 5 0,1-1 1510,-1 11 0,0-5-704,0 4 1,7 7-410,2 8 1,-2-1-125,-2 0 0,-5-3-28,-4 4 0,1-1-139,-7 6 0,1 0-146,-5-1 0,-8 1 66,-6 0 0,-7 4 129,-7 1 1,-7-1-725,-3-4 0,2-2 315,-2-3 0,0 1 254,-4-6 0,-1 0 0,0-4 0</inkml:trace>
  <inkml:trace contextRef="#ctx0" brushRef="#br0" timeOffset="150">21256 11004 8066,'0'-8'-227,"-6"1"920,4 7 47,-4 0-364,6 0-166,0 0 0,6 0 89,4 0 0,2 0-28,2 0 1,5 5-30,0 0 0,13 0-75,1-5 0,5-5-124,0 0 1,8-6-614,-4 1 354,-2-2-114,-5-2 0,-7 1-340,0 4 1,-4-4 316,0 3 1,-11 4-656,1 1 1008,-10-3 0,-4 7 0,-7-5 0</inkml:trace>
  <inkml:trace contextRef="#ctx0" brushRef="#br0" timeOffset="151">21469 10819 8066,'7'-8'-956,"-4"3"1803,6 10-277,-6-4-260,10 18 0,-11-4 259,2 8-336,-2 10-26,-2-3 0,0 13 72,0 0 1,-2-2-87,-2-3 1,2 1-124,-3-6 0,7-1-116,7-8 1,1-4-405,9-6 1,3-1-1163,2-3 842,2-4 283,3-6 487,-1 0 0,1-6 0,-1-2 0</inkml:trace>
  <inkml:trace contextRef="#ctx0" brushRef="#br0" timeOffset="152">22180 10520 8062,'-8'-8'-317,"-4"-4"0,4 10 380,-7-3 0,6-1 209,0 1 1,-1 1 418,-4 4 1,4 6-382,1 3 0,4 10-157,-4 5 0,5 3 96,0 1 0,2 2-27,2 3 1,2 5-13,2 10 1,-2-4-26,4 11 0,-1-3-315,0 10-47,0 3 0,-5-5-378,0-3 431,0-10 1,0-3-16,0-6 1,0-11-60,0 1 1,-2-9 64,-3 0 1,-7-3 55,-7-2 1,-2-4-236,2-1 299,-3-6-303,0 4 1,-5-9-379,3-3 0,2-2 694,-1-8 0,-1 1 0,-5 0 0</inkml:trace>
  <inkml:trace contextRef="#ctx0" brushRef="#br0" timeOffset="153">21796 11032 8028,'14'-14'256,"1"0"0,4-1-77,0 1 0,6 5 337,-1-1 1,2 2-176,3-1 1,4-2 58,0 6 1,2-5-622,-2 6 143,-3-7 106,5 9 1,-11-4-29,-1 6 0,1-7 0,4 0 0</inkml:trace>
  <inkml:trace contextRef="#ctx0" brushRef="#br0" timeOffset="154">22436 10662 7956,'-8'0'149,"-4"0"0,5 7 552,-2 2 0,-4 5-279,4 5 1,1 3-170,-2 7 1,1 1 230,-5 3-55,6 3-262,1 7 0,7 0-134,0-1 40,0-5-440,7 4 0,1-13-508,6 1 1,6-4 562,4-11 312,3 3 0,8-15 0,1 4 0</inkml:trace>
  <inkml:trace contextRef="#ctx0" brushRef="#br0" timeOffset="155">22692 10762 7911,'-8'0'-863,"2"0"0,7 8 996,4 6 1,-3 6 25,2 9 1,-2-1 9,-2 1 1,0 1 2,0 3 0,0-3-11,0 3 1,0-3 128,0-1 0,0-6-197,0 1 1,0-11-73,0 1-163,0-9 81,0 1 48,0-6 1,5-8-144,-1-6 91,7 0-202,-9-20 0,11 9-213,-4-13 1,2 0 223,-1-4 0,4-1 256,0 0 0,0 7 0,5 3 0,-3 3 0,-2 8 0,-4 3 0,-1 9 0,1 4-45,-2 6 0,3 2 84,-7 2 0,3 10 224,-2 10 1,-4 3 320,4 1 0,-4 6-257,-1-1 0,0 2 30,0-2 0,0-6-307,0 6 0,2-11-306,3 6 1,-2-9-1176,6 0 738,-5-3 165,8-8 528,-10 5 0,10-12 0,-4 5 0</inkml:trace>
  <inkml:trace contextRef="#ctx0" brushRef="#br0" timeOffset="156">23005 10947 7911,'8'0'0,"4"1"-273,-2 4 1,2-3-340,3 2 0,0-8 379,4-6 256,-3-3-3,11-7 1,-5 3 58,7-7 0,-7 2 120,-3-2 0,-4 2-218,0 3 69,-7 3-116,4-4 1,-10 5-152,3 1 0,-10 0 138,-5 0 1,-4 4 78,-5 1 0,2 6 0,-7-2 0,5 3 0,-5 2 0,7 7 118,-2 2 1,3 8 181,2 2 1,1 7 367,4-3-345,3 4-32,6 2 0,0-1 86,0 1 1,0-1-155,0 0 0,4-4-207,1 0 0,11-12-123,-2 3 0,3-11-391,-2 1 0,5-3 138,4-2 0,1-7-337,-1-2 1,1-5 696,-6-5 0,0 3 0,-11-5 0,5 1 0,-5-2 0</inkml:trace>
  <inkml:trace contextRef="#ctx0" brushRef="#br0" timeOffset="157">23374 10634 7911,'5'16'-563,"0"3"1,0 3 794,-5 6 1,0 7 559,0 3 1,0 3-301,0 2 1,0 2-88,0-2 0,0 1 107,0-11-294,0-6-42,0 0 1,4-16-279,1 3 91,6-9-98,-3 1 0,6-9-24,0-6 0,1-7-143,-1-12 1,-5-6-427,1 1 1,-1-6 320,6 1 0,-3 2-99,-2-2 0,2 6 151,-2-1 1,-2 4 102,1 6 1,-6 2 493,2 7-134,3 6 143,-6 2 1,5 7 345,-2 4 1,-3 9-202,3 10 0,-2 3 306,1 1 0,-2 5-320,3 1 1,1 4 18,-1-5 1,6-2-478,-2-7 0,-1-3 121,2-7 1,-1-2-785,5-2 343,1-4 73,-1-6 1,-5-6-649,1-4 594,-1-9-28,6-3 1,-8-6-359,-2-1 0,-3 1 263,-2 0 1,0-1 473,0 1 0,0-1 0,0 1 0,-5-2 0,0-3 0,1 3 0,4-4 0,0 4 0,0 2 0,0 0 0</inkml:trace>
  <inkml:trace contextRef="#ctx0" brushRef="#br0" timeOffset="158">23801 10520 7911,'14'0'-885,"0"0"1,2 2 884,3 2 0,-1 0 0,5 5 0,-4 1 125,5 4 1,-2 2 375,2 3 0,1-4 488,-6 4-472,6 3-176,-9-6 1,5 11 161,-7-3 1,-2 3-191,-2 1 0,1 7 35,-6 3 1,-2 4-41,-8 6 0,-4 4 98,-10 9 0,-5-2-2586,-9 3 1861,-4 2 323,-5-5-4,-7 4 0,-2-1 0,23-33 0,-1 0 0,-27 22 0,-1-9 0</inkml:trace>
  <inkml:trace contextRef="#ctx0" brushRef="#br0" timeOffset="159">24540 10677 7922,'16'0'1563,"3"0"1,0 0-1224,9 0 0,-1 0-373,11 0 0,-6-5-23,1 0 1,-3-4-239,-2 4 0,-4-5-1622,0 6 879,-7-1-261,4 5 1298,-13 0 0,-8 6 0,-8 2 0</inkml:trace>
  <inkml:trace contextRef="#ctx0" brushRef="#br0" timeOffset="160">24512 10932 7922,'-14'10'219,"-1"-1"29,7 1 1,5-2 325,13-4 0,1-4-248,13-4 1,1 1-222,8-7 0,2 2 32,3-1 0,1-4-115,-6 4 0,2-2-178,-2 1 1,-4-1-387,-1 6 0,-1-1 542,-8 1 0,0-3 0,-5-6 0</inkml:trace>
  <inkml:trace contextRef="#ctx0" brushRef="#br0" timeOffset="161">25237 10478 7940,'13'-15'-173,"-4"1"0,4 5 351,-4-1 0,2 5 449,-1-4 0,2 6-166,-2-2 0,-2 3 177,1 2-353,1 0 0,-1 2 76,1 3 1,-6 3-162,6 6 0,-7-5-14,2 1 1,3-1-14,1 6 0,-3-1-122,-1 0 0,2 0-177,-3 0 115,7 7 46,-9-5 1,4 6-365,-6-3 204,0 3 20,0 6 1,-6 2-86,-4 3 0,-9-2 18,-4 2 0,-4 1-77,-2 0 0,3 2 148,2-8 0,-1 2 136,6-11 0,0-1 416,4-9-225,8 4 357,-6-12 141,11 6-511,2-7 16,8 0-1,13-2 61,3-3 0,2-2-52,3-8 0,6 1-167,2 0 1,5-2-202,0-3 1,7 3-569,3-3 0,8-1 699,2 1 0,6 0 0,-3 5 0</inkml:trace>
  <inkml:trace contextRef="#ctx0" brushRef="#br0" timeOffset="162">13365 12809 7997,'0'-19'-12,"0"0"1,0 5 126,0 4 1,0 6 564,0-6-345,0 7 0,-5-2 239,1 10 1,-1 11-199,5 12 1,-2 9 63,-2 10 0,0-1-38,-5 6-1084,6 0 865,-4 5 1,3 4 352,-1 1-141,-6 6-280,9-10 0,-4 9-39,6-10 1,-5 0-38,1-15 0,-1 2-284,5-10 1,0-3-64,0-7-277,0-4-974,6-5 1003,2-7 0,6-13-540,0-9 462,1-10 0,-1-5-77,0-8 711,0-5 0,7-7 0,1-1 0</inkml:trace>
  <inkml:trace contextRef="#ctx0" brushRef="#br0" timeOffset="163">13493 13164 7984,'0'-7'547,"0"0"209,0 7 1,-2 8-320,-2 6 0,2 7-82,-3 7 1,-2 5 149,-3 1-279,4 5-56,-1-3 0,7 2-11,0 0-113,0-12 152,7 7 0,1-19-524,6 0 283,0-6 1,5-8-453,0 0 381,6 0 0,-7-8-19,5-6 0,-5-2 3,1-8 1,-4 1 55,0-6 1,-7 6-111,-4-1 1,-2 2-192,-2-2 310,0-3-105,0 11 1,-2-4-214,-2 6 1,-4 1-259,-7 4 103,-5-4 0,4 11-295,-3-2 145,10 2 688,2 8 0,14 2 0,1 6 0</inkml:trace>
  <inkml:trace contextRef="#ctx0" brushRef="#br0" timeOffset="164">13976 13079 7997,'8'-19'0,"-3"0"335,-3 0-147,-2-1 145,0 4 1,-2-3 334,-3 9 0,-3-1-97,-6 7-547,0-1 1,0 5 59,0 0-74,-1 13 121,-5-4 0,9 18 288,-3-3-202,3 2-173,3 3 1,1-1-93,7 1 0,0-7 97,0-3 0,5-3-110,0-2 1,6-5 59,-2 1 1,4-7-182,1 2 0,0-10 22,1-5 0,4-8-157,0-6 0,1-3-448,-1-1 398,-3-1 170,11 1 1,-12-1 21,4 1 0,-3 6 25,-2 3 373,-6 3-153,-1 2 0,-7 12 192,0 7 0,-2 14 84,-3 9 0,-1 7 235,-3 8 1,-3 6 378,8 3-1102,-1 3 435,5 8 1,0 13-195,0-34 1,0 1-90,0-1 0,0-2 109,0 38 0,0-9-97,0-2 1,0-4-114,0-6 1,0-7-188,0-2 1,-5-10 613,1-5 18,-8-9-350,5 2 1,-9-11-10,-3-1 0,1-2-12,-5-7 1,-3 5 54,-7-6 1,-1 1 450,-4-5 0,-3 0-113,3 0 1,-2-8 495,2-6 0,5-8 26,9-11-898,4-10 0,6-1 0,-1-5 0</inkml:trace>
  <inkml:trace contextRef="#ctx0" brushRef="#br0" timeOffset="165">14303 13548 8367,'0'14'1019,"0"1"0,0 4-396,0 0-34,0 6-210,0-3-134,0 13 1,-4-4-90,-1 7-113,0-6-1,-1 3 1,4-2-166,-2 0 0,2-1-610,2-9-169,0 4 0,6-13 274,4 0 0,-2-7 628,1-12 0,1-15 0,4-10 0</inkml:trace>
  <inkml:trace contextRef="#ctx0" brushRef="#br0" timeOffset="166">14460 13662 7979,'8'2'254,"-3"2"-254,-4 4 276,-1 6 0,0 2 443,0 3 0,0-1-240,0 5 0,0 1-71,0 4 1,0 6-152,0-1 1,2-5 27,2-4 1,0-12-144,5 3 1,1-11-125,4 1 1,0-5-358,0-5 299,0-2 0,-4-16-22,-1-5-408,1 0 176,-2-7 137,4 6 0,-10 1-114,3-1 1,-5 3 24,-5 2 1,-3 0-51,-6 10 0,-5-2-238,0 12 275,-6-1 92,3 5 0,-5 8 167,3 6 0,-3 6 0,5 9 0</inkml:trace>
  <inkml:trace contextRef="#ctx0" brushRef="#br0" timeOffset="167">15185 12454 8013,'0'14'-361,"0"2"252,0 3 1,-5 7 1198,1 8-669,-1 5 1,0-3-124,0 7-91,-6 0-39,10-1 1,-7-2-370,3-7 132,3 0 1,-4-17-718,6 3 385,0-10 210,0 4 0,0-19-28,0-4 1,6-10-170,4-13 1,-4-4 387,-1-5 0,3-7 0,0-2 0</inkml:trace>
  <inkml:trace contextRef="#ctx0" brushRef="#br0" timeOffset="168">15213 12496 8013,'8'2'-145,"-3"3"0,1 7 923,-1 7-240,0 6-281,1-9 0,-4 11 520,2-3-360,4-4-55,-6 7 1,6-11 85,-3 3 1,-2-8-137,6-2 0,-4-5-27,4 0 0,1-4-100,4-4 0,2-11-129,3-8 0,-2-4-60,7-2 1,-5-1-353,5-3 0,-7 5-1229,2-1 1090,-3 1 0,-7 12-273,1-3 1,-7 8 38,2 2 169,-4 5 1,-2 0 559,-4 8 0,-9 11 0,-8 7 0</inkml:trace>
  <inkml:trace contextRef="#ctx0" brushRef="#br0" timeOffset="169">14929 13065 8013,'-14'8'-123,"6"-2"0,3-6 1013,10 0-331,3 0-236,12 0 1,4 0 254,9 0-331,4-6 1,5-2 270,1-6-231,12-1 1,0-3-311,17-1 1,-3-5 217,-29 14 1,1 1 0,27-15-100,-2 5 0,-12 2-229,-7 7 1,-9-1-1634,-5 7 923,-9-1 283,-4 5-694,-5 0 1254,-8 0 0,0 6 0,-7 2 0</inkml:trace>
  <inkml:trace contextRef="#ctx0" brushRef="#br0" timeOffset="170">15157 13363 7920,'-10'-12'-172,"1"2"-62,-1 4 0,-4 6 532,0 0 293,-1 0 0,1 11-247,0 3-201,0 10 33,0-2 0,4 11 25,1 0 1,5 1-103,0-6 0,2 0 14,2 1 0,0-2-48,0-4 0,6-7-124,4-6 1,3-7 66,1 2 0,0-5-128,0-5 1,0-9-30,1-10 17,-1-3 10,0-8 0,0 2-227,1-9 1,-6 2 64,1-7 1,-1-2-56,5 1 0,0-4 130,1 5 0,-6 6 57,1 8 1,-7 3-104,1 1 147,-2 7 539,-2 1-220,0 20 2,-6 2 0,-1 15 199,-2 3 0,-4 5-102,4 9 0,3-1 33,1 6 1,-2-1-168,3 6 1,-1 1-76,5 4 1,0-6-34,0 1 1,0-2-181,0-8 0,6-4-1238,4-6 641,2-5 709,3-4 0,5-8 0,2-6 0</inkml:trace>
  <inkml:trace contextRef="#ctx0" brushRef="#br0" timeOffset="171">15512 13179 7920,'0'-15'0,"0"1"0,0 0 176,0 6-23,-6 2 1,-1 7 452,-2 4-192,-4 9-144,5 8 0,-1 7 36,-1-1 1,7 7-146,-2 3 1,4 3-106,1 2 0,0 4 74,0 0 0,0-1-101,0-8 1,0 2-37,0-7 0,-2-2-310,-2-7 0,0 1-370,-5-6 323,6 0 88,-16-5 0,9-4-175,-9-1 0,-1-4 44,1 5 0,-5-7-177,5 2 1,-4-4 583,4-1 0,0-6 0,-2-2 0,-1-6 0</inkml:trace>
  <inkml:trace contextRef="#ctx0" brushRef="#br0" timeOffset="172">15270 13562 7920,'29'-14'-9,"-1"5"5,1-1 0,-1 1 1429,0-5-603,1 6-470,-1-5 1,6 7 548,-1-4-461,0-2-316,-5 4 1,-4-5-244,0 4 0,-5-2 276,4 6-157,-5 0 0,9-1 0,-5-2 0</inkml:trace>
  <inkml:trace contextRef="#ctx0" brushRef="#br0" timeOffset="173">21569 12539 7945,'0'-10'118,"0"1"0,0 4 450,0-4-415,0 6-111,0-4 228,0 7 0,0 2 191,0 3 1,0 4-135,0 10 0,-2 5 89,-3 9 0,2 5-222,-6 9 0,-5 8-14,-5 7 0,0-5-1154,4-5 1084,1 0-27,0-1 0,0-4-864,0-9 645,6 3 18,-5-11 1,10 0-287,-7-6-164,7-7-553,-9 4 676,10-13 0,-4-4 284,6-8 1,1-11-782,4-8 402,3-10 242,12-4 0,-2-7 298,6-3-519,-7-4 519,10-6 0,-11 0 0,3 0 0,-4 2-24,0 3 0,-1 5 24,0 9 0,-5 3 526,1 7 1,-7 5 20,2 4 781,3 4-859,-7 7 1,6 3 528,-7 10 1,4 9-107,1 10-502,0 9 0,-4 5 81,4 9 1,-3 4-163,2 6 0,0-1-23,0 1 1,0-1-79,5-4 1,-1 0-1,1-10 0,4 3-140,-3-12-6,2-6 24,2-7 1,1-7 42,-1-4-111,-6-2 35,4-7 1,-4-2-59,6-3 0,-1-9 36,-3-10 1,2-9-190,-2-5 1,2-4-29,3-6 1,4-2-262,-1-7 0,6 2-1233,-5 3 1115,0 3 333,2 6 1,-6 7-621,4 2 320,-9 17 1,2-2 0,-8 17-307,5-2 1,-4 2 837,4 2 0,1 6 0,4 2 0</inkml:trace>
  <inkml:trace contextRef="#ctx0" brushRef="#br0" timeOffset="174">22422 12752 10753,'14'6'829,"-3"-4"-411,3 3-315,-3-4 1,15 4-57,-7 0 0,6 0-694,-1-5 359,2 0-167,3 0 0,-2 1-1258,-4 4 1210,-2-4 256,-7 6 247,-6-7 0,5 12 0,-5 4 0</inkml:trace>
  <inkml:trace contextRef="#ctx0" brushRef="#br0" timeOffset="175">22436 12980 7945,'-2'9'0,"-2"1"0,2-6 296,-3 6 0,4-5 466,1 4 1,6-1 359,4 1-566,2-2-237,9-1 1,1-4-153,6 2-194,7-2 192,8-2 1,3 0-1758,6 0 1365,0 0 1,5 6 0,0 2-1</inkml:trace>
  <inkml:trace contextRef="#ctx0" brushRef="#br0" timeOffset="176">23076 12482 7876,'0'-28'0,"0"4"0,0 0 0,0 7 496,0-2-87,6 3-54,-4 2-82,10 0 0,-2 1 222,9 4 0,-2 2-156,7 7 1,0 0 1,4 0 0,0 7-85,1 2-42,-1 4-27,1 1 1,-6 2-173,1 3 46,-6-4-28,-4 6 1,-3-2 56,-6 0 0,-1 5-48,-4-6 0,-3 8-124,-6-3 1,-4 9 47,-15 1 1,1 7-73,-11-2 1,0 3 10,-5 1-966,7-5 1084,-5 4 1,17-13-296,0 1 297,7-7-85,3-8-4,6-6-62,2-2-31,25-18 0,-2 7 515,16-9 1,0 4-462,5 1 1,0-2 46,10 6 8,-4 0 32,-2 5 1,-4 6 47,0 4-85,-6 3 52,9 1 0,-16 2 96,4 2 0,-10 0 33,0 6 1,-8-5 211,-2 4 0,-6-4 98,2 5 0,-10-5 266,-4 4 1,-7 1 197,-8 5-446,1-1-139,-25 0 1,7 1-224,-16-1-1529,-3 1 1026,-11-1 1,3-1-727,7-3 0,-1-1 1135,10-8 0,4 5 0,3-10 0,0-4 0,0-3 0</inkml:trace>
  <inkml:trace contextRef="#ctx0" brushRef="#br0" timeOffset="177">26175 12866 7898,'5'-27'0,"0"3"0,0-3 0,-5 4 654,0 2-348,0 1 0,0 5-3,0 1 0,0 0-73,0 0 0,-2 0-174,-3-1 0,2 3 28,-6 2 0,1 2 311,-2 4-236,-2 2 1,4-4-151,-7 6 1,6 0-49,-1 0 1,3 8 72,-3 6 1,-3 2 118,4 7 1,-2 6 11,1 4 0,-1 5 14,7-5 0,-6 5-100,5-5 0,1 0 7,4-4 0,1-4-58,4-6 0,0-2-180,9-12 0,-3 0-76,8-5 1,-2-13 111,2-6 0,3-8-210,7-6 1,-5-8 52,-1-6 1,1-2-40,4 1 0,-4 3-118,0-8 1,-5 6-16,4-5 1,-5 5 152,1-6 0,-3 6 59,-2-5 0,-2 6 565,-2-1-182,-4 9-162,1 3 1,-6 13 1036,4 3-385,-4 3-296,-1 8 1,0 4-51,0 8 0,-6 6 150,-3 9 0,-4 9-89,-1 10 1,-2 8-106,-3 1 1,2 7-294,-7-2-671,7-3 743,-4 6 1,13-9-647,3 6 0,4-6 112,1 1 0,6-7-144,4-2 1,7-13 35,2-1 0,11-13 613,-2-6 0,4-4 0,-4-1 0,1 0 0</inkml:trace>
  <inkml:trace contextRef="#ctx0" brushRef="#br0" timeOffset="178">26801 12212 7898,'0'-29'516,"-2"3"-300,-2 2 1,0 5-161,-5 9 0,-1 4 180,-4 6 1,0 2 119,0 2 0,0 11-100,-1 8 1,1 6 27,0 4 0,4 3-161,1 7 1,6 0-139,-2-1 1,3 6-132,2-1 0,0 5 109,0-4 1,-1 10-21,-4-1 0,2 6 18,-6-6 0,-1 3-204,-4-8 1,-2-3 31,-3-2 1,2-4 123,-7-5 0,2-3-67,-2-7 1,-3-6-169,4-3 1,2-5-54,2-4 1,3-4 374,2-6 0,-6-12 0,-3-4 0</inkml:trace>
  <inkml:trace contextRef="#ctx0" brushRef="#br0" timeOffset="179">26332 12681 7898,'19'0'0,"0"0"0,7 0 224,3 0 0,1-2-138,8-2 0,0-4-170,4-6 0,1-1 535,0 1 1,1 0 806,3 0 0,2 0-1258,3-1 0,10 1 0,-4 0 0</inkml:trace>
  <inkml:trace contextRef="#ctx0" brushRef="#br0" timeOffset="180">27299 12582 7967,'14'-8'0,"0"0"-296,0 3 0,0 2-361,1-7 0,4 6 657,0-6 0,-1 7 0,-3-3 0,-1 6 0,-6 0 0,4 0 0,-4 0 0</inkml:trace>
  <inkml:trace contextRef="#ctx0" brushRef="#br0" timeOffset="181">27284 12667 7833,'16'0'147,"3"0"0,-3-5 121,3 0 1,3 1-290,2 4 1,9 0-31,5 0 1,-2-5-246,2 0 1,-5 0 295,5 5 0,-6-6 0,2-2 0</inkml:trace>
  <inkml:trace contextRef="#ctx0" brushRef="#br0" timeOffset="182">27896 12311 7930,'9'0'-68,"1"0"0,-6 5-1,6 0 1,-1 6 364,6-2 0,-1 4 465,0 1 1,5 1-296,0-1 0,0 0-181,-5 0 0,3 5 10,-2 0 1,0 6-106,-10-1 0,0 3 0,-5 1 0,-3 2-79,-7 3 1,-1-2-149,-12 2 0,-1 1-26,-5 0 1,1-1-218,0-5 1,1-1 132,3-3 1,-1-4-402,6-5 446,0-8 0,9 0-1,1-7 285,6 0 0,-2-5 104,10 0 0,-2-4 93,6 4 1,2 0-95,8 5 0,-1-4 50,5-1 0,1 0-201,5 5 1,5 0 69,4 0 0,5 0-267,4 0 1,4 0 86,6 0 0,-2 0-980,-3 0 1,0 0 955,-9 0 0,3-6 0,-10-2 0</inkml:trace>
  <inkml:trace contextRef="#ctx0" brushRef="#br0" timeOffset="183">10038 15467 7896,'-8'-14'273,"2"5"571,6-1-189,0 7-311,6-3 1,1 4 48,2-3-218,4 4 1,-10-5 203,6 6-163,-6 0 1,4 0-86,-7 0 0,1 0 294,4 0-81,-3 0-165,4 0-93,-6 0 513,0 0-432,0-7-43,0 6-172,6-6 1,-2 7 142,5 0-186,-6 0 91,10 0-16,-12 0-31,12 0 107,-11 0-48,4 7 7,0-6 1,-3 6-3,7-7 1,-5 0 0,4 0 1,1-5-27,4 0 1,2 0-1,3 5 0,-2 0-129,7 0 1,-5 0-221,4 0 0,-1 0-1299,2 0 808,3 0 245,-5 0 0,6 0-729,1 0 1332,-7 0 0,11-12 0,-3-4 0</inkml:trace>
  <inkml:trace contextRef="#ctx0" brushRef="#br0" timeOffset="184">10436 15027 8136,'-14'0'809,"0"0"0,0 11-293,-1 3-238,1 10-44,6 4 1,-4 8 55,2 7 1,-1 5-35,2-1 0,-2 0-1,6-4 1,-5 3-100,6-4 1,-1 4 13,5-8 0,5-5-83,-1-4 1,9-2-222,1-8 1,2-1-333,8-3 280,-1-7 150,6-2 0,6-12-1194,2-4 526,5-3 58,0-7 0,-1-1 646,-3-2 0,3-10 0,-4 3 0</inkml:trace>
  <inkml:trace contextRef="#ctx0" brushRef="#br0" timeOffset="185">10977 14970 7961,'-7'-14'0,"-2"-1"205,2 1 1,-5 6 334,2 4 0,2 2-163,-1 2 1,-1 0-88,-4 0 0,2 2-43,2 2 0,-1 6 14,6 9 0,1 3-69,4 6 0,0 7-14,0 3 1,0 9-128,0 5-62,6 4-52,-5 1 0,11 0 18,-8-1 0,3 1 44,-3 0 1,-2 0-140,3 0 1,-4-7 93,-1-2 1,-5-4-98,1-1 1,-7-7-23,1-3 1,-2-4-175,-3-6 1,1-4-709,0-9 479,-7-4 6,6-6 1,-11-8-1117,7-6 1678,-6-7 0,9-7 0,-4 0 0</inkml:trace>
  <inkml:trace contextRef="#ctx0" brushRef="#br0" timeOffset="186">10550 15425 7961,'16'-5'27,"3"0"0,3 1 42,6 4 1,1 0 188,-1 0 1,1 0 524,-1 0 1,0 0-541,1 0 1,-1-5-440,1 0 0,-1 0-701,1 5 495,-1 0 220,7 0 182,-5 0 0,11-6 0,-5-2 0</inkml:trace>
  <inkml:trace contextRef="#ctx0" brushRef="#br0" timeOffset="187">11389 15013 7961,'-14'1'0,"-1"4"0,0 3 846,-4 6-339,3 7-158,-11 1 1,11 11 152,-3 0 1,3 11-152,2-1 1,0 3 6,0-4 0,6 1-120,3 0 0,4-1 28,1 1 1,6-7-838,3-3 341,10-3 227,3-7 0,2-3-1595,0-6 832,0-6 283,10-2 1,-5-7-703,-1-4 1185,1-3 0,-7-6 0,6 0 0</inkml:trace>
  <inkml:trace contextRef="#ctx0" brushRef="#br0" timeOffset="188">11503 15197 7962,'0'10'174,"0"-1"0,0 6 196,0 3 1,0 8 566,0-3 0,-5 9-500,0 1 0,-1 2-76,1-2 1,2-3-194,-7 3 1,7 0-96,-1-4 1,2 1-275,2-11 137,0 0-126,0-11 79,0 4 0,0-12-100,0 0 1,0-8-168,0-10 0,5-5-20,-1-5 0,6-5-274,-5 0 1,1-12-446,-1 3 551,3-4 227,-1 3 0,6 2 218,-3 3 1,1 4 177,-2 5 0,4 9 213,-4 5 1,-1 7 65,2 8 1,-6 8 430,6 7 1,-7 7-248,2 11 1,-4-2 228,-1 7 0,0-1-367,0 1 0,0 1-194,0-6 1,5 0-419,0-4 157,6-7-778,-3-1-180,6-7 1,0-2 1030,0-2 0,1-4 0,-1-6 0</inkml:trace>
  <inkml:trace contextRef="#ctx0" brushRef="#br0" timeOffset="189">11773 15340 7962,'12'6'-31,"-2"3"1,2-2-46,-2-3 1,7-2 1056,2-2-387,0 0-284,-5 0 1,5-8 274,0-6-372,7 0-98,-11-13 1,4 9-15,-9-5 1,1 4-95,-6-5 0,4 5-267,-4-5 1,0 7 61,-5-2 1,-7 3-204,-2 2 0,-4 0 10,-1 0 140,-7 6 57,6-5 0,-6 12 212,7-4-206,0 3 321,-1 2 0,1 7 241,0 2 0,1 12-20,4 7 0,-2 7 241,6 7 0,-4 3-218,4 2 0,-1-3 76,1 4 1,3-1 163,-2-4-361,2 2-61,2-15 0,6 0-742,4-6 320,2-13-161,9 2 1,1-13-466,6 0 1,1-8 250,-1-6 1,-4-2-368,0-8 1,-7-4 392,2-5 1,-3-1 575,-2 6 0,0-7 0,1-1 0</inkml:trace>
  <inkml:trace contextRef="#ctx0" brushRef="#br0" timeOffset="190">12086 15155 7962,'0'-15'950,"0"8"-688,0 0 0,0 9-28,0 3 0,1 4 232,4 10 0,-4-2-69,4 7 0,-3 0-141,-2 4-33,0 1-80,0-1 1,1 1-20,4-1 0,-3-4-17,2-1 1,3-5-145,-3 1 0,1-4 106,-5 0-139,6-7 0,-2 3-185,5-7 183,-6 1 0,8-11-414,-6-4 216,6-2-10,-9-9 1,9 4-238,-6-7 1,4 0 201,-4-4 1,4 1-21,-4 3 0,4-1 60,-4 6 197,6 0 722,-3 5-336,0 6-241,5 8 0,-12 8 1294,4 6-590,-3 7-365,4 1 841,-5 6-764,6-6 1,-2 5-61,-1-3 1,7-2-152,-1 2 1,2-8-165,3-2 0,-6-2-207,1-7 0,-1 0-452,5-5 374,7 0 150,-5-6 1,4-4-982,-6-9 549,1-3-106,-7-6 1,3 1-393,-7 3 0,1-8 405,-5 4 1,0-4-21,0 4 1,-2 4-14,-2 1 585,-4-1 0,-6-11 0,-1-1 0</inkml:trace>
  <inkml:trace contextRef="#ctx0" brushRef="#br0" timeOffset="191">12455 14913 7962,'14'5'132,"1"0"0,-1 6 282,0-2 0,0-1 0,0 1-136,1 1-111,-1-2 1,0 4 409,0-2-110,1 3-238,-1 7 0,0-3 151,0 7 1,-1 0-209,-4 4 1,2 7-88,-6 3 0,0 1 165,-5-1 0,0 3-14,0-3 0,-2 2-373,-2-2 97,-4 3 72,-7-11 0,1 5-1548,0-7 785,0 0 235,0 1 0,-1-9-783,1-5 1279,0-1 0,-7-13 0,-1 6 0</inkml:trace>
  <inkml:trace contextRef="#ctx0" brushRef="#br0" timeOffset="192">12839 15368 7887,'8'-6'402,"5"4"-91,-6-4 863,1-1-1174,-1 6 0,-1-5 0,2 6 0</inkml:trace>
  <inkml:trace contextRef="#ctx0" brushRef="#br0" timeOffset="193">13052 14870 7870,'7'-22'0,"-4"2"78,6 6 1,1 6-42,4 3 240,0 3 1,0 2 416,1 0 0,-1 3-352,0 7 1,-6-1-249,-3 10 0,-4 3 76,-1 2 1,-1 3-78,-4 1 0,-3 2-305,-6 4 118,-7-4 3,6 4 0,-11-5-301,7-1 275,0-6-83,5-1 0,0-13-109,0-3 0,4-4-155,1-1 318,6 0 1,-4-1 49,7-4 0,2 2-14,3-7 1,2 7 130,8-2 81,5-3-158,-4 7 1,9-6 429,-6 7-179,0 0 53,-5 7 1,4 1 104,-4 6 0,3 0-99,-7 0 0,1 2 38,-2 3 1,-2-2-16,-7 7 1,0-5 133,0 5 0,0-2-295,0 2-146,-7 2-145,6-10 0,-10 6-379,6-3 1,-4-8-515,4 4-1045,0-4 1412,5-3 701,0-2 0,6-6 0,2 0 0</inkml:trace>
  <inkml:trace contextRef="#ctx0" brushRef="#br0" timeOffset="194">13465 15354 7870,'4'-27'0,"1"3"0,5-3 471,-6 4-257,1 2-54,-5-6 0,-2 11 284,-2-3-230,-4 10-21,-6-4 0,4 12 54,1-4 0,-2 5-33,-8 5 0,3 7-26,-3 7 0,5 11-34,4-1 0,-2 2 26,2-2 0,4 1-227,1 3 63,-3-3 16,7-2 0,-6-1-155,7-3 68,0-3-4,7-1 0,0-7 15,8-4 0,-1 2-21,0-6 0,0-2-182,1-8 1,4-2 87,-1-8 0,6-5-42,-5-4 1,5-4-140,-5-6 90,6-2 171,-9 0 0,4-7-84,-5 1 81,-8 5 39,6-17 0,-7 17-16,4-11 1,-4 4-19,-6 1 1,0 5 18,0 1 1,0 0 171,0-1 38,0 4-198,0 11 1,0 3 563,0 6-252,0 6-28,-6 1 136,4 7-348,-4 7 106,6 1 0,-5 12 134,1 4 0,-3 4-53,2 5 1,-1 4-9,-3 5 0,-2 6-146,6-1 1,-5 7-210,6-2 1,-1 2-986,5-2 86,0-3 863,6-13 0,2-1-842,6-7 513,1-12 15,-1 3 1,5-17 499,0 2 0,6-8 0,-3-4 0</inkml:trace>
  <inkml:trace contextRef="#ctx0" brushRef="#br0" timeOffset="195">13948 14771 7870,'-2'-21'0,"-2"7"0,1 1-391,-7 9 196,1-1 361,-6 5 0,1 8 1060,0 6-769,0 7-141,0 13 0,6 0 13,3 8 0,-1-2-98,1 7 0,0 4-14,5 1 1,0 8-84,0 1 0,0-1-140,0-7 1,0 0-412,0-5-170,0-1 333,0-11 1,0-2-380,0-11 0,0-2 200,0-7 1,-6-1-163,-4-4 1,1-3 106,-5-6 1,3 0 487,-8 0 0,-2-6 0,2-3 0,-5-6 0,5-4 0,-6 4 0,3-19 0,-6 4 0</inkml:trace>
  <inkml:trace contextRef="#ctx0" brushRef="#br0" timeOffset="196">13564 15354 7870,'0'-29'22,"2"2"77,2 4 0,6 2 128,9 7 0,3 0-14,6 0 1,1 1 13,-1 3 0,6-2 0,-1 2 0,0 2-13,-5-1 0,4 4 160,-4-4-374,4-1 0,-10-4 0,6 0 0</inkml:trace>
  <inkml:trace contextRef="#ctx0" brushRef="#br0" timeOffset="197">14261 14814 7870,'-14'9'-98,"-1"0"98,1 1 0,-6 4 0,2 2 941,-5 3-541,5 3 1,-2 6 382,5 1-494,1-1 0,0 7 40,0 3 0,1 5 92,4 4 0,2-7-272,7 2 1,0-4-186,0 0 0,2-3 68,3-7 1,4-6-174,10-3 0,-2-8-1538,7-1 728,0-7 296,-2 3 1,3-7-1127,-6-4 1209,6-3 572,-9 0 0,5-11 0,-7 3 0</inkml:trace>
  <inkml:trace contextRef="#ctx0" brushRef="#br0" timeOffset="198">14346 14927 7870,'8'0'1519,"-2"13"-1196,-6 3 1,0 9 234,0 3-198,-6-2-211,4 8 0,-5 1 80,2 3 0,2-2-62,-7 2 1,7-6-80,-2 1 1,-1-3-363,1-1 162,0-7 121,5-2 1,0-10-507,0-1 235,0-6 114,0 4 1,0-9-89,0-3 1,0-4 70,0-10 0,0 1-60,0-5 0,7-2 46,2-9 1,-1-2-165,2-7 1,4 2-326,5 3 356,0-3 98,-5 5 0,5 0 235,0 2-14,0 11 97,-5 2 0,-4 9 641,-1 2-523,1 4 1,-3 7 46,-2 4 1,-3 5 86,-2 9 0,0 3 338,0 6 1,0 1-270,0-1 0,-5 7-75,0 3 1,-4-2-849,4 2 348,0 0-39,5-2 1,0-1-223,0-7 1,0-6-760,0-3-948,0-3 2118,0-2 0,0-6 0,0-1 0</inkml:trace>
  <inkml:trace contextRef="#ctx0" brushRef="#br0" timeOffset="199">14545 15126 7870,'8'10'148,"-3"-1"0,3-6 98,1 2 1,-1 1 401,2-1 1,-1 0-96,5-5-286,0-6-122,1-2 0,5-8 54,4-3 0,-2 2-82,2-7 1,-7 2-173,2-2 1,-3-1-2,-2 6 0,-1-5-209,-4 5 1,-2 0-21,-7 5 1,0 0-2,0 0 1,-7 1-299,-2 3 287,-10-2 116,-3 10 0,-5-4 2,3 6 0,-1 0 110,6 0 1,-5 8 211,5 6 1,2 2 35,7 8 0,-1-1 267,7 6 0,-1 4-102,5 0 1,0 7 217,0-3 1,0 0 77,0 1-342,0-7-111,0 4 0,1-11-188,4-1-20,3-5-100,6-4 1,5-3-485,0-6 1,5 0 125,-5-5 0,5-7-397,-6-2 1,3-9-755,-2-1 928,-3-6 702,4 9 0,-5-11 0,-1 5 0</inkml:trace>
  <inkml:trace contextRef="#ctx0" brushRef="#br0" timeOffset="200">14915 14913 7870,'0'8'1263,"0"5"-876,0-4 1,0 4 62,0 1 1,0 6-136,0 4 0,0 3-21,0 1 0,0 1-100,0-1 20,-6 7-54,4-5 0,-4 3-196,6-9 44,0 3-157,0-11 0,0-1-436,0-5 430,0-7 0,1 2-50,4-10 0,-3-3-33,2-6 0,3-5-112,-3 0 1,6-8 88,-5-1 0,6-1-27,-2-4 0,2 3-109,-1 2 78,2-1 273,-4 7 0,6 2 78,1 5 1,-6 3-14,1 2 1,-6 4 279,6 6 0,-7 1 1,2 4 0,1 9 238,-1 10 0,-1 3 195,-4 1-310,0 1-198,0-1 0,2 1 395,3-1-226,-4-6-253,6-1 1,-3-7-228,1 0 118,6-6 0,-3-2-177,6-6 0,-4-11 31,-1-3 1,-1-10-118,2 1 0,1-4-1081,-7-2 577,8 1 432,-11 6 0,7-3-1433,-3 6 849,-4-7 887,6 11 0,-14-19 0,-1 4 0</inkml:trace>
  <inkml:trace contextRef="#ctx0" brushRef="#br0" timeOffset="201">15242 14728 7870,'14'5'-255,"0"0"1,1 4 437,-1-4 0,0 4 400,0-4 0,5 6 60,0-1 1,2 2-159,-2 3 0,-4 5 232,4 4-237,3-4-380,-6 7 1,0 0-53,-6 6 0,-7 7 70,1-2 0,-8 4-177,-6 6 0,-4-3 118,-5 8 0,-3-8-134,-7 3 1,-10 1-2627,-4-2 1784,4-6 917,-2 0 0,-2-11 0,-7 5 0</inkml:trace>
  <inkml:trace contextRef="#ctx0" brushRef="#br0" timeOffset="202">15896 14998 7876,'6'8'245,"4"3"74,9-6 1,4 4 445,10-4-370,4 6-84,12-9 1,0 4 110,3-6 0,-2 0-386,-2 0 0,-9 0-254,4 0 1,-10 0-145,0 0 1,-9 0-460,-5 0 0,-10 7 821,-4 2 0,-10 10 0,-2 3 0</inkml:trace>
  <inkml:trace contextRef="#ctx0" brushRef="#br0" timeOffset="203">16066 15354 7876,'-7'8'771,"0"4"-595,14-4 1,2 2-27,10-1 1,5-4 153,9 4 1,3-4 412,7 5 0,1-7-558,4 1 1,4-2-799,9-2 332,10-6 0,8 4 0,-36-1 0,0 0 1</inkml:trace>
  <inkml:trace contextRef="#ctx0" brushRef="#br0" timeOffset="204">17588 14885 8005,'-7'-19'83,"-2"0"0,-2-2-540,1 2 1,-2 3 371,2-3 1,2 4 661,-1 0 1,4 1-214,-4 0 0,4 5 71,-4-1 1,5 1-50,0-6 0,2 6 197,2-1 1,2 7 37,2-2-187,4 4-221,6 1 0,5 0 42,0 0 1,2 11-160,-2 3 1,-3 8-169,3-3 1,-4 7-39,0-3 0,-3 6-225,-2 4 1,-4-3-140,-6 3 288,0 3 60,0 1 0,-6 5-16,-4 1 0,-2 6 29,-9 1 0,4 1 152,-7-4-878,7-2 847,-10-3 0,5-5 101,-7-4 0,7-8-15,3-1 1,0-12 193,5 3 0,-2-9 77,11 3-69,1-5 1,5 2 194,4-6 403,9 0-851,8 0 0,12-6-158,-1-4 281,0-3-433,2-1 1,1 0-459,7 0 1,-5 4 106,-1 1 1,-5-1-501,1-4 0,-3 6 286,-1 4 832,-7-4 0,5 0 0,-5-6 0</inkml:trace>
  <inkml:trace contextRef="#ctx0" brushRef="#br0" timeOffset="205">17957 14870 8089,'0'10'600,"0"-1"1,7 1-233,2 4 0,4-1 169,1-4 0,5 2-568,0-6 4,6 0 68,-3-5 0,5 0-1050,-3 0 486,3 0-29,-5 0 1,0 0 551,-3 0 0,-3 0 0,-2 0 0</inkml:trace>
  <inkml:trace contextRef="#ctx0" brushRef="#br0" timeOffset="206">18185 14771 8089,'0'-8'956,"0"2"-639,0 6 0,-2 11 136,-2 3 1,-4 11-307,-7 4 1,1 4-157,0 5 0,-5 6-33,0-6 0,0 4-531,5-8 573,0 5 0,0-9 0,-1 5 0</inkml:trace>
  <inkml:trace contextRef="#ctx0" brushRef="#br0" timeOffset="207">18867 14373 8207,'0'-10'155,"0"1"-1,0 6-154,-6-4 0,4 9 997,-2 3-580,-4 9 1,6 8 246,-2 6-387,-4 7 1,4 3 30,-5 9 1,4 4 158,-4 6 1,6 1-153,-2 4 1,-3-2-80,-2 6 0,-1-4 188,2 4-1277,-4-6 882,12 3 1,-6-12-235,7-4 2,0-15-169,0 1-336,0-17 0,7 3 143,2-10 0,-1-10-251,2-13 1,-1-8-1283,5-12 1059,1 4 1120,-1-11-81,0 5 0,-3-4 0,3-2 0,4-4 0</inkml:trace>
  <inkml:trace contextRef="#ctx0" brushRef="#br0" timeOffset="208">18910 14870 8133,'8'7'96,"-2"1"-96,-6 6 0,0 0 403,7 0 0,-6 5 624,4 0 1,-4 6-535,-1-1 0,0 8-53,0 1 0,5 2-255,0-2 1,4-5-1,-4 1 1,8-2-18,1-9 0,2-5-130,8-8 1,-6-4-415,6-1 171,-6-12 181,8-4 0,-10-12-508,3-1 246,-9-6 139,2 5 0,-10-9-106,3 6 1,-4-2 123,-1 2 1,-1 8 51,-4-4 1,-1 9 12,-4-4 0,-7 8 13,2 2 0,-2 6-80,3 8 81,0 0-97,-1 0 0,1 6-201,0 4 1,5 2-533,-1 3 79,7-1 1,4-2 800,14-2 0,5 3 0,9-6 0</inkml:trace>
  <inkml:trace contextRef="#ctx0" brushRef="#br0" timeOffset="209">19507 14700 8112,'0'-22'0,"0"1"-527,0 7 181,-6 6 367,4-5 0,-10 12 438,2-4 0,-2 3-143,-3 2 1,1 7 84,0 2 0,0 9-133,-1 1 0,3 4 87,2-4 1,-1 5-87,7-5 0,-1 5 9,5-5 1,0 0-315,0-5-18,6 0 203,2 0 1,6-1-202,0-4 1,1-2-8,-1-7-352,6 0 310,-4 0 0,6 0-39,-3 0 0,-1-7-83,5-2 1,1-5 44,4-5 0,-1 1-144,-3-5 0,-3 5 0,-7-1 182,0 3 46,-6-4 0,0 9 153,-3-3 96,-4 9-167,5-8 230,-6 12-112,-6 1 1,0 14 193,-4 10 1,-1 2 611,7 3-471,-8 6-189,11 1 1,-5 8 77,6 4 1,0-1-166,0 10 0,4-2-265,1 11 0,5-2 217,-6 7 1,1-11-131,-5 1 0,0-5 64,0-14 1,0 3-176,0-12 0,0 0 127,0-5 1,-6-4 163,-4 0 1,-4-5-247,-5 4 143,3-5-165,-11 2 0,10-10-58,-7-1 0,1-6 25,-6 2 1,2-5-96,4-5 1,-4-3-158,3-6 1,-3-6-373,-1-4 0,1-4 106,3-6 652,-3-2 0,12-7 0,-6 1 0</inkml:trace>
  <inkml:trace contextRef="#ctx0" brushRef="#br0" timeOffset="210">19863 15354 7042,'-8'0'739,"1"0"-487,1 6 0,5 7-11,-4 6 1,-2 7 84,3 3 1,-1 4-72,5 5 0,0 5 6,0-1 0,0 1-190,0 4 0,0-2 135,0-3 1,0-4-634,0 0 248,6-13-137,-4 8 0,9-17-386,-6 3 1,6-9 225,-2-6 0,2-5 476,-1-9 0,9-5 0,-4-14 0</inkml:trace>
  <inkml:trace contextRef="#ctx0" brushRef="#br0" timeOffset="211">20019 15467 7966,'0'10'-278,"0"-1"1,0 6 101,0 4 1,0 1 117,0-1 1,0 3 1309,0 7-509,0-1-389,0-6 1,0 3 309,0-6-558,6 7 0,2-12-158,6 0 1,2-8 70,3-10 0,3-11-132,7-8 1,-2-6 68,-4-4-30,-2 3 66,-7-5 1,-1 7-221,-4 0 42,-2 5 236,-7-3-473,-7 10 243,-1 2 1,-11 3-89,0 6 0,-7 8-199,-3 11 0,5 8 467,-4 11 0,3 10 0,-4 8 0</inkml:trace>
  <inkml:trace contextRef="#ctx0" brushRef="#br0" timeOffset="212">20147 14316 8068,'14'0'9,"2"5"729,3-1-282,-3 7-259,11-9 1,-5 9-135,6-6-132,-6 0 74,5 1 1,-13-3-251,1 7 287,-1-7-200,-13 9 153,6-10 0,-14 9-31,-2-6 1,-8 4-6,-2-4 1,-2 6-6,2-2 0,3-1 206,-3 2-164,4-1 4,7-1 259,1 5-230,7-5-31,0 0 0,11 3 12,4-7 0,7 3 34,-3-2 1,6-4 1,-1 4 0,-4-4 18,-1-1 0,0 2 1,-5 3 0,4-2 139,-9 6-17,-3-5-150,1 8 0,-7-4 151,0 6 1,-8 0-99,-6 1 0,-7 5-27,-7 4 1,-2 1-9,-4-1 1,4 1-88,-3-6 0,5 0-107,4-5 1,4-4-759,5-1-803,8-6 1700,0 4 0,20-20 0,3-3 0</inkml:trace>
  <inkml:trace contextRef="#ctx0" brushRef="#br0" timeOffset="213">20630 14344 8806,'-1'16'763,"-4"3"1,-3 5-413,-6 9 0,-7 5-60,-2 9 0,-3-2-76,3 2 0,-9 3 0,4 3 1,-4-4-1626,4-2 1293,6-3 155,-5-8 1,12 4-1414,1-7 610,6-6 410,2-6 355,4-7 0,2-6 0,8-2 0</inkml:trace>
  <inkml:trace contextRef="#ctx0" brushRef="#br0" timeOffset="214">20545 14771 7966,'14'0'0,"-4"0"197,-1 0 36,1 0 1,4 1 260,0 4 0,-6 3 657,-3 6 0,1 1-328,-1-1-459,0 6-160,-5-4 0,-2 11-166,-3-3 1,2 1 116,-6-1 1,-2 2-109,-8-2 0,8 1-50,-4-1-680,4 3 267,-3-11 91,6 4 0,8-13 281,10-7 0,9-7-33,4-7 0,4-2-29,2-3 60,5 4-300,9-12 1,8 11 345,5-3 0,1-3 0,0 0 0</inkml:trace>
  <inkml:trace contextRef="#ctx0" brushRef="#br0" timeOffset="215">8631 15510 8310,'-8'-6'1799,"5"4"-1859,12-3 86,7 4 0,14 1 139,3 0 0,3-2-51,7-2 1,6 0-576,3-5 1,-8 4 308,-1-4 0,-15 4-371,1-4 1,-10 5-227,0 0 298,-10 2 0,-4 8-36,-10 4 487,-3 2 0,-12 9 0,-2 1 0</inkml:trace>
  <inkml:trace contextRef="#ctx0" brushRef="#br0" timeOffset="216">8645 15681 8310,'28'-7'-139,"1"-2"0,1-4 83,3-1 0,3 5-22,7-1 0,0 2-2,-1-1 1,-1-4-8,-3 4 1,2-4-304,-7-1 1,5 4 129,-5 1 1,0 4 259,-4-4 0,-14 5 0,4-8 0,-11 4 0</inkml:trace>
  <inkml:trace contextRef="#ctx0" brushRef="#br0" timeOffset="217">9128 15439 8310,'0'-14'9,"0"0"68,0-1 1,7 7 140,2 4 1,5 4-41,5 4 1,-1 0-109,5 5 0,-4 1 117,5 4 0,-5 0-21,5 0 1,-5 0 45,4 1 1,-5-1 23,1 0 1,-10 0-49,-4 1 1,-4 5 64,-1 4 0,-12 3-133,-7 1 1,-13 7-185,-6 3 1,-3 4-713,-1 6 0,-1-2 542,0 6 1,-6 0-1,-1 5 1</inkml:trace>
  <inkml:trace contextRef="#ctx0" brushRef="#br0" timeOffset="218">23815 14799 8089,'14'0'1566,"1"0"-2346,-1 0 414,6 0 0,4 0 256,9 0 0,4 0 467,5 0 1,1 0-588,0 0 171,-1 0 1,-4-1-207,0-4 1,-11 2-289,1-7 0,-9 7 553,0-2 0,-3-2 0,-2-1 0</inkml:trace>
  <inkml:trace contextRef="#ctx0" brushRef="#br0" timeOffset="219">24213 14458 8086,'0'8'0,"-4"0"491,-1-3 0,-5 9-114,6 10 1,-7 10-301,1 9 1,-3 4 136,-1 5 1,0 4 0,0-4 0,1-3-27,4-2 1,2-4-79,7-5 1,2-5-487,3-9 210,3-4 176,12-12 1,2-2-751,7-6 1,4-7 70,0-8 0,2-5-135,-2-9 0,-2-4 804,7 0 0,0-7 0,5 4 0</inkml:trace>
  <inkml:trace contextRef="#ctx0" brushRef="#br0" timeOffset="220">24626 14472 8086,'7'-28'-290,"-2"-1"1,-3 7 545,-2 3 0,0 4 1066,0 0-888,0 7 0,-2 4-123,-3 8 1,2 6-139,-6 9 62,-1 9-61,-4 9 1,5 8-25,-1 8 144,7-8-250,-10 17 0,12-13-152,-4 3 0,3 2 181,2-7 0,0-1-139,0-8 0,-4 3-11,-1-3 0,-6-2-247,1 2 0,-2-6-778,-2 1 494,-1-9 102,1-4 1,0-7-942,0-4 1447,-7-2 0,-1-14 0,-6-1 0</inkml:trace>
  <inkml:trace contextRef="#ctx0" brushRef="#br0" timeOffset="221">24341 14671 8086,'14'0'204,"1"0"162,-1 0 0,5 2-91,0 3 1,6 3-30,-1 6 1,4-5-268,5 1 1,-1-6-327,6 6 0,-5-7 347,5 2 0,0 3 0,5 0 0</inkml:trace>
  <inkml:trace contextRef="#ctx0" brushRef="#br0" timeOffset="222">24924 14501 8097,'-8'-8'882,"0"3"-603,4 10 1,2 9 115,-3 10 0,-1 9 6,1 5 1,-6 4-111,2 6 1,1-4 4,-2 3 1,7 2-173,-2-1 1,-1-2-168,1-8 1,2-4-132,8-5 0,1-7-533,4-3 0,2-5 252,-2-4 1,2-4-338,3-6 1,-1-6-2,0-4 0,-1-9 793,-4-5 0,4-2 0,-5-3 0</inkml:trace>
  <inkml:trace contextRef="#ctx0" brushRef="#br0" timeOffset="223">24981 14614 8097,'6'-7'0,"1"-1"212,2 3 180,4 3 0,-7 2-81,4 10 1,-4 9 105,-6 4 1,0 4-176,0 2 1,0-6-1,0 1 1,-5 0-98,0 4-118,-6 1 165,10-1 0,-7-4-109,3 0 0,2-7-164,-7 2 1,7-3-423,-1-2 386,2-6 1,2-3-100,0-10 1,2-11-357,2-12 0,4-2 233,6-8 0,5 0-195,0-5 153,7-6 217,-11 5 1,11-4 192,-7 11-180,6 2 280,-9 6 557,4 7-360,-6 2 0,-6 18 239,-3 7 1,-5 14-97,-5 9 0,2 2 271,-6 8 0,-1 0-41,-4 5-223,0-1-465,0 1 0,1 0-167,4-1 0,2-4-250,7 0 1,0-8-576,0-1 1,7-7 377,2-8 603,10 0 0,-3 0 0,4 1 0</inkml:trace>
  <inkml:trace contextRef="#ctx0" brushRef="#br0" timeOffset="224">24014 14785 7962,'-17'0'297,"3"0"0,12 0-119,7 0 0,11 0-39,17 0 0,3 5 17,7 0 0,7 4 119,7-4 0,10-2-272,-28-5 1,2-1 0,0 0 0,0-2-229,6-1 1,1-2-1,-2 1 1,0 0-89,-1 0 0,0 0-1046,32-8 1255,-14 1 0,-18 6-1233,-8 4 1337,-11 2 0,-18 8 0,-10 2 0</inkml:trace>
  <inkml:trace contextRef="#ctx0" brushRef="#br0" timeOffset="225">24313 14998 7964,'-22'10'558,"3"-1"166,9-6 1,7 8-307,13-6 1,7 0-168,16-5 1,16 0-202,13 0 1,17 0-344,-37 0 0,1 0 0,3-3 1,0 0-578,-4-2 1,1 0 647,4 0 0,1-2 1,-2-3-1,1-1 1,7 0-1,-1 0 1</inkml:trace>
  <inkml:trace contextRef="#ctx0" brushRef="#br0" timeOffset="226">26019 14572 8056,'-14'0'498,"6"0"-375,1 6 0,15 0 243,7 4 0,0-2-285,9-3 0,1-4 45,9 4 0,3-11-270,11-9 0,2 1 73,7-5 0,-6-1-526,-4 1 1,-9 1 66,-5 9 530,-9-4 0,3 5 0,-5-6 0</inkml:trace>
  <inkml:trace contextRef="#ctx0" brushRef="#br0" timeOffset="227">26246 14330 8056,'8'2'-110,"-3"2"1,1 0 646,-1 5 0,5 7-126,-6 8 0,1 4 82,-5 5 0,0 5-195,0 9 0,-6-2-199,-4 2 1,4-3 52,1-1 1,4-7-196,1-3 1,0-2-87,0-3 0,6-6-345,3-3 0,6-5 23,4-4 0,-2-4 215,7-6 0,1-8-539,8-6 1,-3-7 216,3-7 1,-1-5 557,1 0 0,-3-13 0,5 2 0</inkml:trace>
  <inkml:trace contextRef="#ctx0" brushRef="#br0" timeOffset="228">26716 14202 8056,'0'-14'740,"0"0"-372,0 6 1,-5 5-11,0 12-1,-1 7-78,1 12 1,3 7 28,-2 3 1,-3 3-19,3 2 1,-6 6-59,5 3 0,-1 8-180,1 2 0,4-1-175,-4-4 1,-1-5-321,1 0 0,-1-11-5,1 2 0,3-10-471,-2 0 0,-4-9 460,-2-5 0,-2-5-57,-3-4 1,1-4 136,0-6 1,0-3 378,0-7 0,-7-5 0,-1-14 0</inkml:trace>
  <inkml:trace contextRef="#ctx0" brushRef="#br0" timeOffset="229">26460 14657 8056,'28'-14'0,"1"1"-180,-1 4 1,0 2 160,1 7 0,-5 0-422,-1 0 441,1 7 0,4 1 0,1 6 0</inkml:trace>
  <inkml:trace contextRef="#ctx0" brushRef="#br0" timeOffset="230">27000 14259 8045,'-10'6'227,"1"4"1,4 4 343,-4 5 1,-1 5-139,-4 9 0,0 3-3,0 7 1,-1 0-141,1-1 0,2 6-40,2-1 0,-1-1-342,6-8 1,1-4 143,4-5 0,6-2-903,3-4 0,6-7 509,4-6 0,-4-7-667,4 2 0,2-5 1009,-2-5 0,0-9 0,-5-8 0</inkml:trace>
  <inkml:trace contextRef="#ctx0" brushRef="#br0" timeOffset="231">27071 14543 8045,'14'8'0,"0"-3"0,2-3 253,3-2 1,-1-2-94,5-3 0,1-3-150,4-6 1,-1 0-30,-3 0 0,1 0-186,-6-1 1,2 1-77,-2 0 1,-8 0-802,3-1 1082,-9 1 0,-5 0 0,-8 0 0</inkml:trace>
  <inkml:trace contextRef="#ctx0" brushRef="#br0" timeOffset="232">27256 14288 8045,'-8'0'674,"2"11"-246,6 3 0,-2 9-50,-3 1 0,4 9-32,-4 5 0,2 3-73,-2 2 0,4 4-9,-4 1 0,3-6-220,2-4 1,0-6-234,0 1 0,0-9-88,0-5 0,0-3-1278,0-2-138,7-6 1174,-6-2 1,5-12-290,-6-4 808,0-9 0,7-3 0,1-6 0</inkml:trace>
  <inkml:trace contextRef="#ctx0" brushRef="#br0" timeOffset="233">27341 14316 8021,'10'-8'-195,"-1"3"0,1 4 370,4 1 1,-5 1 506,1 4 1,-7 3-333,2 6 1,-4 0-148,-1 1 1,-1 0-15,-4 4 0,-3-3-128,-6 3 1,0-2-50,-1 2 1,6-3 116,-1 3 1,7-8-954,-1-1 65,-4-7 143,6 3 0,2-7 33,10-4 413,2-3 1,2-5 43,1 4 1,-1 3 306,0 6 1,0 0-72,0 0 0,1 0-68,-1 0 0,-5 6 403,1 3 0,-7 4-31,2 1 0,-4 7 84,-1 2 1,-1 4-274,-4 2 0,-3-6-116,-6 1 1,4-5-169,1 5 1,1-7-359,-1 2 1,-4-3-117,3-2 0,4-4 126,1-1 407,-3 1 0,1-3 0,-8 0 0</inkml:trace>
  <inkml:trace contextRef="#ctx0" brushRef="#br0" timeOffset="234">27626 14330 8021,'14'8'94,"0"-3"1,-5 3 231,1 1 1,-7 9-47,2 0 0,-4 8 223,-1-3 0,-4 4-126,-1 2 1,-6-1-135,1 1 0,-1-1-39,2 0 0,-4 1-115,4-1 1,-2-1-314,1-3 50,-2 3 0,8-13-718,-5 0 753,6-6 1,-4-16-49,7-6 0,7-13-438,2-11 1,5-3 233,5-2 0,-1-4-133,5 0 1,-5 4 199,1 5 1,1 7 394,-1-3 1,5 11 88,-5 4 1,0 5 377,-5 4 1,0 4 10,1 6 0,-6 1-272,1 4 1,-7 5 638,1 8 0,-2 1-322,-2 10 1,0-4-115,0 8 1,-2-1-202,-2 1 1,1-1-266,-7 6 0,2-7 96,-1 2 1,-2-4-42,6-6 0,-1-4-481,1-9-353,3-4 0,-3-9-256,10-6 1,2-2 435,2-13 0,4-6-169,-4-8 0,4 2 255,1-2 0,-5 4 212,1-3 0,-2 10 115,1-2 1,2 15 110,-6 0 267,6 9-88,-3-1 1,0 18 563,-3 7 1,-4 7-304,-1 2 1,0 2 103,0 3 1,-1-3-208,-4 3 0,3-3-227,-2-1 1,2-7 23,2-3 1,0-3-276,0-2 57,6-6 1,2-2-285,7-6 1,0-6 164,4-4 1,-1-2 33,5-2 0,1-5 343,4 0 0,1 0-160,-1 4 0,2 1-32,4 0 0,-4 0 122,3 0 1,-5-2 85,-4-3 0,1 1 6,-6-5 0,-5 5 56,-4-1 0,-7 2-278,2-2 1,-4 3 90,-1-3 0,-11 4-13,-3 0 0,-10 3 41,1 2 0,-4-1 99,-2 6 0,2 1 22,4 4 0,-3 0 243,8 0 1,-1 8-70,4 6 0,3 6 82,2 9 0,-1-1-245,6 1 0,-4 4 40,4 0 1,0 5-456,5-5 1,0 0 27,0-4 0,2-7-166,3-3 1,7-8-108,7-2 1,7-7-503,-3-2 1,4-6 997,2-9 0,5-12 0,3-3 0</inkml:trace>
  <inkml:trace contextRef="#ctx0" brushRef="#br0" timeOffset="235">28521 14273 7973,'8'-9'1213,"-3"-1"-298,3 7 0,-7-3-633,-7 18 1,-3 0-132,-10 11 0,3-5 12,2 1 0,-4-4-126,4 0 1,-2-1-27,11 0 1,1 0-199,4 0 0,0-4-47,0-1 0,1-4-458,4 5 0,3-7 339,6 2 0,0 1 90,1-1 1,-6 4 395,1-4 1,-1 6 241,5-2-42,0 4 1,1 1-172,-1 0 0,-6 1 80,-3-1 0,1 0 22,-1 0 1,-2 2-80,-8 3 1,-3-3-186,-6 3 1,0-3 84,-1-2 1,-5 0-607,-4 0 1,4-1-93,1-4 1,-2 2-1011,2-6 1623,0 0 0,5-11 0,0-2 0</inkml:trace>
  <inkml:trace contextRef="#ctx0" brushRef="#br0" timeOffset="236">28706 14131 7934,'27'6'0,"-7"-2"647,14 5 0,-9 1-187,3 4 1,-1 0 137,-8 0 0,0 2-160,-5 3 1,-1 3-108,-4 7 1,-4-1-36,-10 0 0,-4 6 69,-10-1 1,2 5-204,-7-5 0,0 6-89,-4-1 1,4-3-1128,0-2 1,7-4 1053,-2-6 0,-3-2 0,0-7 0</inkml:trace>
  <inkml:trace contextRef="#ctx0" brushRef="#br0" timeOffset="237">29104 14373 7867,'8'6'1179,"6"-4"-885,0 2 1,1-2 311,4-2 1,3 5-353,1-1 0,6 1-297,4-5 0,-3 0 20,3 0 0,-4 0-206,-6 0 0,-7 0-816,-6 0 1,-9 2 119,-1 3 925,-12 9 0,-17 8 0,-7 6 0</inkml:trace>
  <inkml:trace contextRef="#ctx0" brushRef="#br0" timeOffset="238">29147 14671 7867,'0'10'408,"0"-1"-163,0-6 816,0 4 0,6-7-368,4 0 0,4 0-202,5 0 0,4-7-471,11-2 0,-3-2-347,7 1 1,0-2 58,5 2 1,-2 2 267,-3-1 0,9-1 0,-3-4 0</inkml:trace>
  <inkml:trace contextRef="#ctx0" brushRef="#br0" timeOffset="239">30099 14231 7927,'7'-15'-1371,"-4"6"1249,6-1 697,-5 7 1,2-1-144,-6 8 0,0 11-14,0 8 0,-2 4 156,-2 2-273,-4 5 0,-2 3 37,1 5 0,1 9 143,-2 6 0,4 1-82,6 8 1,0-10-167,0 1 0,0-5-301,0 0 0,2-5 142,2-9 1,-1-3-117,7-7 1,-5-1-247,4-3 0,-6-4-1104,2-5-106,3-7 1498,-6 4 0,-2-17 0,-8 4 0</inkml:trace>
  <inkml:trace contextRef="#ctx0" brushRef="#br1" timeOffset="240">30583 5473 9704,'-13'-20'-206,"4"-4"1,-4 2-108,4-2 1,-4 5 219,-1-4 1,4 4 93,1-5 0,-1 7 464,-4-2 0,0 3-130,0 2 1,-1 4-216,1 1 0,0 6 51,0-2 0,-5 3 39,0 2 0,-5 0-175,5 0 1,-6 7 185,1 2 0,-4 10-318,-5 5 1,1-2 57,-6 1 1,0 1-87,-4 5 1,4-1 61,0 0 1,6-4 13,-1 0 0,5 0 97,4 4 1,3 0 97,7 1 1,1 7 3,4 7 1,3 1-127,6 8 0,0-4 247,0 4 1,6 0-45,3 5 0,10-2-142,5-3 1,6-3-67,8-6 1,6-9-341,13-5 0,2-13 329,2-12 1,-7-10-30,3-8 1,-10-11 128,1-9 0,-6-7 2,-4-1 0,-3-2 27,-7-9 0,-1 0-58,-3-9 1,0 4-97,-10-4 0,2 4-30,-12 1 0,-1 6-265,-7 4 1,-6 9 139,-9 5 0,2 4-187,-7 6 1,1 8-268,-6 11 0,2 10 135,4 8 1,-3 8-288,7 11 1,-6 10 777,1 9 0,4 10 0,-1 3 0</inkml:trace>
  <inkml:trace contextRef="#ctx0" brushRef="#br1" timeOffset="241">30569 7520 8350,'-15'-7'0,"0"-4"-1354,-4 6 973,3 0 0,-6 3 485,3-2 0,3 2 42,-3-3 1,3 5 61,2 5 0,-5 0 76,0 9 0,-5-1 115,5 10 0,-6-4-185,1 5 1,-4 6 80,-5 8 0,1 3-113,-6 2 0,5 4 26,-5 1 0,2 7-352,-2 2 0,3 1 341,7 8 1,6-1-2,3 2 1,5-4 24,4-6 1,4-1-35,6 1 0,6 3-68,3-3 1,12 2-130,7-12 1,7 0-60,8-4 0,4-8 136,1-7 1,10-7-162,-1-12 0,5-2 99,-1-7 0,4-7-13,6-2 0,-28-2 1,1-3-212,1-2 1,0-2 0,1-1 0,0-3 214,-5 0 0,-2-3 1,-5 0-1,-3-2 71,-4-3 1,-2-2 0,21-33 73,-24 31 0,-1-3 1,-3-1-1,-2-1-18,-1-1 1,-1-1 0,-1-2 0,-1-1-44,-4 2 1,-2-1 0,3-3-1,-2 1 35,-3 4 1,-3 1-1,-9-39-115,-11 13 0,-10 7-493,-8 7 1,-8 8 126,-12 1 1,-9 13 16,-10 11 1,34 11 0,-1 2 129,-7 1 1,0 1 0,7 0-1,1 1-501,-34 3 1,0 0-436,10 0 0,0-6 1155,9-4 0,3 1 0,7-5 0,6-4 0</inkml:trace>
  <inkml:trace contextRef="#ctx0" brushRef="#br0" timeOffset="242">13081 16548 7863,'0'-8'633,"0"2"1,6 7-412,4 4 1,2-2-3,2 7 1,1 1 279,-1 8 1,-5-4-521,1 4 1,-7 2 33,2-2 0,-4 5-155,-1-5 0,0 6-46,0-1 1,-6-2-50,-4 1 0,-2-5 164,-2 1 1,-1-4-244,1 0-153,0-7-105,0 4 535,0-10-81,6 4 1,8-6 206,9 0 1,4 0 62,1 0 0,0 0 86,0 0 1,1 2-100,-1 2 1,-6 6 82,-4 9 0,3-2-15,-2 7 0,-2 4 135,-8 6 0,2-1-283,-7-5-186,1 7 252,-5-5 0,4 3-734,1-9 1,6-4-38,-2-5 1,5-6 646,5 0 0,2-5 0,8 2 0</inkml:trace>
  <inkml:trace contextRef="#ctx0" brushRef="#br0" timeOffset="243">13379 16989 7874,'7'-22'777,"-6"1"-134,6 7 29,-7 6 0,-2 3-380,-3 10 1,2 4-257,-6 10 1,4 3-33,-5 7 1,7-1 61,-2 1 1,4-1-40,1 1 1,0-7 5,0-3 0,0-4-200,0 0 0,1-6 64,4 1 1,2-9-151,2-1 1,4-8-194,-4-11 241,4-3 66,-5-6 0,4-7-193,-2-3 269,2-3-42,-4-2 1,5 1-28,-4-1 1,2 5-34,-1 0 0,3 5 4,-4-5 0,2 2 82,-1-2 0,1-3 7,-7 3 0,6-3 309,-5-2-134,6 7-71,-10 1 1,7 7 780,-3-1-392,-4 14 61,6-4-119,-7 17 1,-2-3-87,-3 10 0,-2 9-59,-8 10 0,1 9 7,0 5 0,0 5-127,0 4 0,4-1-179,1 6-835,5 0 946,-2 5 1,6 0-60,0 0-74,0 0-236,13-7 0,-2-3-447,12-9 1,-4-6 123,5-13 0,0-2 662,4-12 0,5 1 0,1-10 0,-1-7 0</inkml:trace>
  <inkml:trace contextRef="#ctx0" brushRef="#br0" timeOffset="244">13905 16505 7896,'0'-22'859,"0"3"-161,0 3-80,0 8-382,0 2-72,0 19-104,0 3 1,-4 12-78,-1 0 1,0 4 95,5 6 0,-1 0-108,-4 9 1,3-1 69,-2 1 1,2 6-149,2 8 1,0-2-98,0 2 0,-2-9 66,-2-4 0,0-4-289,-5-1 1,4-7 59,-4-3 0,-1-4-80,-4-6 0,-5 1-36,0-10 483,0 4 0,-1-11 0,-2 8 0</inkml:trace>
  <inkml:trace contextRef="#ctx0" brushRef="#br0" timeOffset="245">13550 16974 7896,'24'-28'409,"-1"0"0,-4 5-98,5 4 0,0 4 351,4 0 0,1 6 91,-1 0-317,0 5-192,1-2 1,-1 1-362,1 1 113,-1-1-568,-6 5 1,5 0 571,-3 0 0,3 0 0,1 0 0</inkml:trace>
  <inkml:trace contextRef="#ctx0" brushRef="#br0" timeOffset="246">14261 16647 7972,'-6'-7'-720,"2"-5"1342,-5 8-277,6-1 0,-10 5-122,4 0 0,1 2-45,-2 2 0,-4 4-15,-5 6 0,-1 2-8,1 3 1,3 5 443,-3 9-405,9-3-49,-2 17 0,10-7-77,-3 12 127,-3-6-327,7 9-707,-5-11 628,12 5 0,2-12-43,6-4 0,7-5-92,2-4 1,4-8 13,2-7 332,-1-6 0,7-9 0,1-10 0</inkml:trace>
  <inkml:trace contextRef="#ctx0" brushRef="#br0" timeOffset="247">14261 16775 7972,'14'7'438,"0"-6"-610,0 12 1,5-12-476,0 4 0,7-3 660,-3-2 1,4 0 734,2 0 1,-1-2-636,1-3 0,-3-2-299,-2-8 0,3 1-865,-3 0 1051,-4 6 0,7-11 0,-5 3 0</inkml:trace>
  <inkml:trace contextRef="#ctx0" brushRef="#br0" timeOffset="248">14488 16591 7888,'0'14'-252,"0"8"453,0 6 1,0 2 345,0 8 0,-4 0 15,-1 5-194,0 6-204,-1 1 1,4 2 7,-3 1 0,4-12-141,1 1 0,0-9-288,0 1 1,6-11-16,4-4 0,-2-4-268,1-6 0,1-4 110,4-10 0,0-4 430,0-10 0,0-10 0,1-7 0</inkml:trace>
  <inkml:trace contextRef="#ctx0" brushRef="#br0" timeOffset="249">14659 16505 7972,'6'-8'0,"2"2"341,6 6-170,-6 0-19,5 0 1,-12 6 64,4 4 1,-3 4-189,-2 5 0,0-3-81,0 3 0,-5 3 37,0 2 0,-6 1-144,2-1 1,-2 2 10,1-2 0,-1-3 13,6-2 1,-4-4-91,4 0 1,0-6 32,5 1 55,0-7 121,0 3 1,2-6 288,3 0-175,3 0 1,11 0 141,0 0 1,0 0-104,-5 0 0,0 0-36,0 0 1,0 5 335,1 0-178,-7 6-105,4-4 1,-10 5 191,3 2 1,-4-2-199,-1 12 1,-6 0-44,-4 4 1,-2 1-85,-3-1 1,-2-1-178,3-3 1,-4 1-301,9-6 270,3-7-8,-7 1-992,11-11 493,-4 4 312,6-19 381,0-2 0,-6-20 0,-2-2 0</inkml:trace>
  <inkml:trace contextRef="#ctx0" brushRef="#br0" timeOffset="250">14901 16690 7972,'14'-6'291,"-5"4"605,1-3-543,-7 4 0,3 7 40,-6 4 0,0 4-220,0 5 1,-1-2 78,-4 7 0,2 4-28,-7 6 0,1 5-1,-5-1 1,1 1 28,4-1 0,1-3-28,3-7 0,3-5 223,-2-4 57,2-4-319,2-7-627,0-27 1,5-4-2081,-1-20 1445,8 0 217,-5 7 1,6-2 292,-3 0 1,2 7 42,-2-3 281,2 4 229,9 2 1,-5 6 147,3 3 1,-4 3-120,0 2 0,-1 4 94,0 1 0,-4 6 255,-1-2 0,-4 5 473,4 5 0,-6 7 659,2 7-680,-3 7-451,-2-4 1,0 6-74,0 1-281,-7-1 29,-1 7 0,-4-5-136,2 3 1,-1 0 137,7-4 1,-6-4-360,5-11-1010,1-6 683,4-2 1,1-23-582,4-7 535,-4-12 347,12 6 1,-10-10-31,7 7 1,-2 0 319,1 5 1,4 5 199,-4 5 1,-1 3-74,2 6 238,-1 3 36,5 6 0,-6 6 361,-3 3 1,-3 10 399,-2 5-615,0 9-271,0-3 0,0 10-203,0-7 0,0 0 68,0-5 0,0 1-252,0-1 1,0-6-644,0-3-104,6-3 1,2-3 324,6-4 1,0-7 44,0-7 0,1-6 409,-1 2 1,0-4 131,0-1 0,2-1 249,3 1-302,-3 0 119,11 0 1,-7-5 77,4 0 0,1-5 107,-6 5 1,2-4 239,-2 4 1,-8-7-161,3 3 0,-8 2-38,4 2 0,-7-1-428,2 1 0,-10 0 26,-5 5 0,-4-4-92,-5 4 276,-3-3-35,0 9 1,-5 0 3,3 3 1,-1 3 126,1 2 1,-1 8 281,6 7 1,5 5-138,5 9 1,5 4 47,0 0 0,-3 11-334,3-1 0,0 1 31,9-6 0,-2 1-92,7-5 1,-1-8-141,6-7 1,5-4-422,4-6 1,1-3 115,-1-6 1,3-8-295,-4-6 0,-2-2 93,-2-7 677,-10-1 0,4-11 0,-5-1 0</inkml:trace>
  <inkml:trace contextRef="#ctx0" brushRef="#br0" timeOffset="251">15455 16605 7965,'14'8'-143,"1"4"-24,-1-2 0,5 1 339,0-2 1,0 4 347,-5-4 1,0 2-180,0-1 1,1 3-91,-1-4 0,-5 4-84,1 1 0,-7 2-27,2 3 1,-4 1-111,-1 4 0,-5 8 118,1-4 0,-9 5-453,-1 0 0,0-1-175,-5 6 0,-2-7 480,2 3 0,-6-4 0,3-2 0</inkml:trace>
  <inkml:trace contextRef="#ctx0" brushRef="#br0" timeOffset="252">15668 16733 7855,'2'-10'-396,"3"1"1,-4 4 201,4-4 0,1 4 530,-1-5 0,0 6-11,-5-6 0,5 5 30,-1-4 67,1 6-14,-5-4-216,0 7 1,-6 0 30,-4 0 1,-2 5 11,-3 0 0,1 6-40,0-2 0,0 6 120,0 4 0,1-4-112,3 4 1,-1-1-28,7 1 1,-1-2-34,5 7 1,0-5-171,0 4 1,6-5 22,4 1 1,2-3-163,3-2 0,-1 0 15,0 0 0,0-6-175,0-3 1,1 1-94,-1-1 237,-6 0-107,-2-5 213,-6 6 0,-2 7-115,-2 6 384,-4-1-254,-13-3 0,-1 4-20,-6 0 1,-1 0 8,1-5 0,4-5-119,0 1 0,7-7-257,-2 2 1,5-10-1094,4-5 1541,4-2 0,6-15 0,0-3 0</inkml:trace>
  <inkml:trace contextRef="#ctx0" brushRef="#br0" timeOffset="253">15811 16605 7855,'14'0'120,"0"1"19,0 4 0,0-2 668,1 7 0,4 1-271,0 8 1,6-2-395,-1 7 1,-4 0-121,-1 4 0,-3 2-177,-2 3 0,-1 5 78,-4 9 1,-4-1-198,-10 6 0,-4-1 11,-10 1 1,-3-1-232,-7-4 0,-6-8 271,-2 4 0,-5-10 0,0 2 0</inkml:trace>
  <inkml:trace contextRef="#ctx0" brushRef="#br0" timeOffset="254">10223 16974 7814,'-8'2'25,"3"3"1,10-4-100,5 4 1,9-2 1393,4 2-544,4-3-557,14 4 0,3-8-222,13-2 1,3-4-42,7-7 0,-12 0-257,7-4 1,-13 3 118,-2-3 1,-14 5-386,-4 4-786,-17-2 713,1 10 640,-20-11 0,-7 12 0,-8-6 0</inkml:trace>
  <inkml:trace contextRef="#ctx0" brushRef="#br0" timeOffset="255">10493 16747 7814,'-8'-8'-300,"2"3"408,6 10 1,0 3 424,0 6 1,0 7-229,0 2 1,-2 6-99,-2 4 1,2 3-24,-3 7 1,-1 1-31,1 4 1,-4-4-120,4 3-658,0-3 777,5-1 1,0-5-399,0 0 0,0-7-68,0 3 1,7-9-250,2-1 0,4-7 268,1 2 0,2-8-89,3-1 1,1-7 15,4 1 0,3-10 366,-4-8 0,4-7 0,2-7 0</inkml:trace>
  <inkml:trace contextRef="#ctx0" brushRef="#br0" timeOffset="256">10849 16704 7814,'0'-28'-363,"0"6"242,0 3 471,0 9-130,-7 4 43,6 6 1,-10 8 170,6 6 1,-5 8-164,6 11 0,-6 4-18,5 5 0,1 1-86,4 0 0,0 6-115,0 3 1,0 3-158,0 2 1,0-7 102,0-2 0,0-5-736,0-6 372,0 4 145,0-17 1,-7 9-102,-2-9 0,-4-3-33,-1-2 0,-5-8-241,0-2 0,-6-6 316,1 2 1,-1-8 279,1-2 0,-3-11 0,4 2 0,2-8 0,2 3 0,5-5 0,4 5 0,4-1-5,6 1 0,2 3 59,2-3 1,11 3 140,8 2 0,11 0 229,3 0 0,3-1-167,-2 1 0,8 2-73,-4 2 1,-2-3-1134,-7 4 949,3 3 0,-6-13 0,5 3 0</inkml:trace>
  <inkml:trace contextRef="#ctx0" brushRef="#br0" timeOffset="257">11204 16733 7912,'-14'9'-151,"0"1"0,-2 1 393,-3 8 0,1 3 398,-5 6 0,5 2-257,-1 3 0,8 4-117,2 5 1,6-1 184,-2-3-233,3 3-176,2-4 0,8-1-165,7-3 1,0-7-204,9-3 1,-5-10-466,5 1 1,-2-9 286,1 0 0,3-4-778,-7-1 1282,0-6 0,1-8 0,2-8 0</inkml:trace>
  <inkml:trace contextRef="#ctx0" brushRef="#br0" timeOffset="258">11176 16960 7988,'14'0'162,"0"0"-2,0 0 1,7 0 275,2 0 1,4 0-320,2 0 0,-1-11-283,1-3 0,-1-3 2,1 2 0,-3-4-217,-2 0 0,-2-4-103,-3 4 0,-8 0 484,3 5 0,-9-1 0,1 1 0</inkml:trace>
  <inkml:trace contextRef="#ctx0" brushRef="#br0" timeOffset="259">11389 16747 7877,'-8'2'281,"3"2"1,4 4-31,1 6 1,4 7 9,1 3 1,0 4 113,-5 5 0,0 0-107,0 10 1,0-5-1,0 5 1,0-2-164,0-8-26,0 0 15,6-11 0,-4 3-781,2-6 310,4 0-319,0-11-760,0-1 954,5-7 1,-7-7-716,4-2 1217,-4-4 0,0-7 0,2-3 0</inkml:trace>
  <inkml:trace contextRef="#ctx0" brushRef="#br0" timeOffset="260">11531 16704 7912,'14'-14'320,"0"6"-42,1 2 108,-1 6 0,-6 6-172,-3 4 1,-9 2-318,0 3 1,-11 3 154,6 1 0,-7 5-69,7-5 0,-4 2-37,-1-2 0,4-4-246,1 4 0,6-8-432,-2-1 325,3-7 77,2 3-12,0-6-15,0 0 331,7 0 1,-4 0 78,6 0 0,1 0-119,4 0 1,0 0 146,0 0 1,1 0 267,-1 0 0,0 0-140,0 0 1,1 7 198,-1 2 1,-6 5-136,-4 5 1,-2-1 104,-2 5 1,-2 1-132,-2 4 0,1 1-105,-7-1 1,1-1-95,-6-3 1,3 1-272,2-6 1,2 3-404,4-8-603,2 4-303,-4-10 1532,6-7 0,-7-9 0,-1-14 0</inkml:trace>
  <inkml:trace contextRef="#ctx0" brushRef="#br0" timeOffset="261">11744 16790 7912,'15'6'4,"-8"2"50,-2 6 1,1 0 73,-1 0 0,0 7 191,-5 3 0,0 3 300,0 1 1,-2 0-400,-2 1 1,2-1 25,-3 1 0,-1-1-285,1 1 64,-6-1 37,10-6 0,-7-1-39,3-7 0,3-5 22,-2 1-722,2-7 277,2 3 201,0-25-715,0 2 555,0-18 1,0 5-13,0-3 1,2 1-93,2-5 1,4 0 253,7-1 0,-1 4 44,0 5 0,0 5 109,0 1 1,2 5 182,3-1 0,-3 5 131,3 5 0,-3 1 74,-2 3 0,-5 3 1107,1-2-917,-1 8 1,-1 6 225,-3 9 1,-3-2-379,-2 7 1,0 0-210,0 4 1,-2 5-121,-3 0 177,-3-6-292,0 0 0,1-11-642,2 3-1,3-3-96,-4-8 1,6-13-39,0-9 0,0-10 295,0 0 0,1-3 243,4-1 1,-3 1 312,3 3 0,1-1 0,-1 6 0,6 5 43,-2 5 0,-1 5 16,2 0 1,-6 2 145,6 2 1,-6 8 330,6 6 1,-7 7 628,2 7-595,-4 7-251,-1-5 0,-4 9 191,-1-5-149,0 5-315,5-9 1,0 3-68,0-9 0,0 1-174,0-6-216,0 0 0,2-11-84,3-3 123,2-4 0,8-9 111,-1-6 1,0 0 60,0-5 0,-4-2 185,-1 3 1,1-3-50,4 2 0,-5 2 160,1-7 0,-1 2-115,6-2 1,-1-1 144,0 6 1,-4-2-93,-1 2 0,-1 4 109,1-4 1,-2 3-101,-7 2 0,0-1 4,0 1 0,-2 5-183,-3-1 159,4 7-20,-18-3 1,9 6 229,-9 0-210,4 0 95,7 0 1,-5 11 179,4 3 1,-2 10-120,1-1 1,-1 11 111,6 4 1,1-2-248,4 2 0,0-7 113,0 3 1,0-1-511,0-5 1,6 1-87,3-15 1,4 2-300,1-12 1,2 1 293,3-5 1,-2-11-463,7-3 906,-7-10 0,10-4 0,-5-9 0</inkml:trace>
  <inkml:trace contextRef="#ctx0" brushRef="#br0" timeOffset="262">12413 16719 8427,'0'14'1933,"0"0"-1491,0 0-279,0 7 1,-5-1-357,0 4 1,-4 1-37,4-6 1,0 2-223,5-2 0,0-4 162,0 4 0,2-8-92,2-1 0,3-5 166,2 4 0,4-6 1,-4 2 0,4-3 126,1-2 1,-4 1 360,-1 4 60,1-3 0,-2 10-73,-4-2 1,-2 2 106,-2 2 1,-6 1-125,-4-1 1,-4 0-6,-5 0 0,1 1-161,-5-1 0,1-2-7,-2-2 1,3-2-380,7-3 1,0-4-18,0 4-425,0-4 0,6-7 751,3-3 0,3-4 0,2-1 0</inkml:trace>
  <inkml:trace contextRef="#ctx0" brushRef="#br0" timeOffset="263">12668 16576 7917,'10'-4'401,"-1"-1"145,1 0 0,4 7-241,0 2 1,1 6 161,-1 9 1,2-3-115,3 3 0,-2 3-88,7 1 0,-1 3-175,6-3 1,-7 6 51,-3-1 0,0 2 76,-5 8 0,-3 2-94,-11 7 1,-8 4-165,-6 5 0,-8 1-1321,-11 0 1115,-4-6 122,-5 4 1,-1-6-1895,0 3 2018,1 3 0,1-9 0,0 3 0,-2-5 0,-3-4 0</inkml:trace>
  <inkml:trace contextRef="#ctx0" brushRef="#br0" timeOffset="264">16564 16761 7998,'0'-8'117,"8"2"-235,6 6 1,8 0 719,12 0-399,2 0 1,2 0 296,0 0 0,-2 0-407,2 0 0,0-5-795,-10 0 1,2 1 148,-11 4 1,-5 0-705,-4 0 1257,-7 6 0,3 8 0,-6 8 0</inkml:trace>
  <inkml:trace contextRef="#ctx0" brushRef="#br0" timeOffset="265">16749 16974 7998,'-24'27'-114,"1"-3"0,10 1 382,-1-6 0,9 0 433,0-5 1,12-4-307,7-1 1,8-6-130,11 2 0,0-3-252,10-2 1,-4-2 84,9-3 0,-4 2-1524,-1-6 1425,-7 6 0,11-10 0,-2 5 0</inkml:trace>
  <inkml:trace contextRef="#ctx0" brushRef="#br0" timeOffset="266">17502 16591 7980,'0'14'1718,"2"2"-966,3 3 1,-4 4 63,4 10 0,-2-1-304,2 6 0,-3-3-225,2 7 1,-2-1-90,-2 11 1,-2-1 27,-2 1 1,0 3-425,-5-2-560,-1-4 792,3 0 1,-4-8-733,6-4 0,-2-3-935,3-11-948,2 4 1688,-4-11 893,6-8 0,-6-16 0,-2-14 0</inkml:trace>
  <inkml:trace contextRef="#ctx0" brushRef="#br0" timeOffset="267">17645 16846 7980,'20'7'138,"4"2"0,7 2 206,3-1 1,5 2 366,-1-2 1,-2 7-236,2 2 0,-6 0-635,1-5 42,-3 1-160,-1-7 1,-6 4-201,1-2 1,-7-2 145,2 1 0,-8-1-432,-1 1 763,-7 4 0,10-5 0,-6 6 0</inkml:trace>
  <inkml:trace contextRef="#ctx0" brushRef="#br0" timeOffset="268">17986 16719 7980,'0'-10'1031,"0"1"-137,0 5 488,0-2-868,0 6 0,-2 11-5,-2 3 0,-9 16-176,-6 4 1,-6 8 12,1 10 1,-8 2-564,-1 12 0,0-1-150,5 1 1,6-2-2017,3-7 2197,9-7 1,4-1 0,6-6 0</inkml:trace>
  <inkml:trace contextRef="#ctx0" brushRef="#br0" timeOffset="269">18754 16420 8144,'-10'14'419,"1"0"0,4 2-49,-5 3 0,6 5 64,-6 9 1,1-1-16,-5 6 0,-1 4 17,1 6 1,0 7-180,0 2 1,-1 1-117,1 8 0,2-5-85,2 0 1,4-13-271,6-6 1,0-6-624,0-2 480,6-7 245,2-13 1,6-6-1920,0-4 823,7-8 1301,1-11 0,0-7 1,-1-6-1</inkml:trace>
  <inkml:trace contextRef="#ctx0" brushRef="#br0" timeOffset="270">18811 16761 7961,'0'16'161,"0"3"1,0 3 326,0 6 0,-5 7-46,0 3 1,0 2 127,5-2 1,-4 1-129,-1-6 1,0-4-160,5-6 1,5-5-118,0 1 56,6-10-159,-3-3 1,7-7-121,4-4 0,-1-11-7,5-12 1,-1-4-252,2-10 0,1 2 125,-6-7 1,-1 7-133,-9 2 1,-2 7-135,-7-2 1,-2 4 88,-3 5 1,-4 6-42,-10 8 0,3 4 114,-3 6 1,-1 1-85,1 4 0,0 5 132,4 8 0,7-2-93,4 3 1,2-3-12,2-2 350,6 0 0,2 1 0,7-1 0</inkml:trace>
  <inkml:trace contextRef="#ctx0" brushRef="#br0" timeOffset="271">19351 16647 7961,'0'-14'0,"0"0"206,0 0 0,-5 4 132,0 1 1,-6 6 203,2-2 1,-5 3-260,-5 2 1,3 2-98,-3 3 0,-2 7 58,2 7 1,0 5 1,5-5 1,2 6-235,2-1 1,-1-2 68,6 2 0,1-7-325,4 2 148,0-10-8,6 4 1,3-11-39,10 2 1,-1-4 92,5-4 0,-4-4-77,5-6 1,-5-1-44,5 1 1,-5-6-204,4-4 0,-4 2-125,5-2 0,-7 7 164,2-2 0,-8 8-318,-1 1 545,-7 7 276,3-3 0,-6 14-149,0 6 1,-1 6 122,-4 9 0,2 1 848,-7 3-525,7 3-262,-9 7 1,8 8 225,-5 5 0,6-3-119,-2 3 1,-1-2-301,1 3 1,-5-5 96,6 0 1,-6-11-97,6 2 1,-6-10 38,5 0 0,-6-3-100,2-1 1,-1-1 74,-4 1 1,1-3 58,-10-2 1,-1 1-72,-4-6 0,4 0 49,0-4 1,1-8-480,-6-2 1,2-3 86,4-2 0,2-13-86,7-6 1,1-12-143,4-7 1,2 1 555,7-1 0,0 1 0,0-6 0</inkml:trace>
  <inkml:trace contextRef="#ctx0" brushRef="#br0" timeOffset="272">19607 17131 7906,'-10'1'108,"1"4"1,1 3 162,-2 6 0,-2 5 110,2 0 0,-2 6 450,-3-1 0,6 5-646,-1 4 1,1 3 31,-5 7 0,4 2-172,1 8 0,4-1-160,-4 9 0,5-9-370,0-4 0,2-5-34,2-6 0,0-8-1201,0-10 1720,6-3 0,2-8 0,7-2 0</inkml:trace>
  <inkml:trace contextRef="#ctx0" brushRef="#br0" timeOffset="273">19792 17401 7906,'-7'14'0,"4"-1"424,-6-4 0,4 9 101,-5-4 1,7 10 269,-2-1 0,2 4-406,-1 1 1,2 1-194,-3-1 1,8-1-174,2-3 1,6-5-233,-1-10 0,4-2-201,5-7 263,-3-7 149,11-1 1,-12-17-266,4-3 1,-3-10-1,-2 0 0,-1 2 145,-4-2 0,2 1 108,-6-1 1,0 4 149,-5 5 1,-6 7-142,-4 3 1,-4 5 20,-5 4 0,-5 6-323,-9 8 1,-3 17-93,-7 12 395,-6 13 0,24-16 0,0 3 0,-4 4 0,1-1 0</inkml:trace>
  <inkml:trace contextRef="#ctx0" brushRef="#br0" timeOffset="274">20133 16207 7934,'0'-8'501,"1"3"172,4 10 0,5-2-206,9 6 1,-2 1-186,7 4 0,-5-1-288,4-4 0,-5 4-36,1-4 0,-4-2-85,0-3 1,-6 3 239,1-3-143,-7 8 1,3-9-53,-6 6 0,-6-4-75,-4 4 0,-7 2 7,-2 8 0,-5-3 94,5 3 1,0-1 266,5 0 0,1-2-93,4 3 0,3-3 28,6-2 1,0-4-40,0-1 0,3-4 19,6 4 0,1-5-28,9 0 1,-2-2 8,2-2 0,-2 0-171,7 0 148,-7 0-218,4 0 90,-7 0 0,-7 6 36,-7 4 0,-8 2-18,-11 3 1,-3 0-85,-7 4 1,-6 2-9,-3 3 0,-1 1-161,1-6 1,3 4-402,7-4 0,6 0-136,3-4-611,3-8 1427,8 0 0,2-14 0,6 0 0</inkml:trace>
  <inkml:trace contextRef="#ctx0" brushRef="#br0" timeOffset="275">20687 16164 7915,'-4'14'0,"-1"1"0,-5 3 0,6 1 0,-7 7 0,1-3 0,-4 11 0,-5 3 0,1 5 0,-5 0 0,-1 1 0,-4-1 0,-7 6 0,-3-1 0,-5 7 493,-4-2 0,-4 3 552,-5 2 1,7-6-791,6-4 1,8-4-681,11-5 0,4-8-229,6-7 1,6-10-1131,3 1 1784,3 4 0,2-10 0</inkml:trace>
  <inkml:trace contextRef="#ctx0" brushRef="#br0" timeOffset="276">20545 16676 7915,'10'-8'815,"-1"3"1,-4-1 299,4 1-686,1 0 0,4 5-246,0 0 1,-4 5-111,-1 0 11,1 6 1,-1-3-152,1 6 1,-7 0 112,1 1 1,-4 3-105,-4 1 0,-4 7 34,-6-3 1,-1 4 66,1 2 1,0-6-103,0 1 0,1-2 292,4 2 327,-4-4-402,11-5 0,-2-7 61,8-4 0,6-8-45,9-6-640,3-9 321,13-3 1,9-11-628,13 0-1094,6-7 1715,8 10 151,0-5 0,-6 7 0,-2 0 0</inkml:trace>
  <inkml:trace contextRef="#ctx0" brushRef="#br2" timeOffset="277">9697 18211 8583,'-14'-20'0,"0"4"-222,-1-3 1,3 3-1133,2 2 2148,4 6-186,6-5-406,0 12 1,6-5-61,4 6 0,4 0-115,5 0 0,3 1 136,6 4 1,7-2-149,3 6 0,11-4-15,8 5 1,6-7 20,8 2 1,5-5-276,0-5 1,-36-1 0,0-1 229,3-2 0,0-1 1,4-2-1,2 1-214,10 1 1,1 1 0,-6-3-1,1 0 269,-1 2 1,1 1 0,3-3 0,0 0 9,4 3 0,0-1 0,1-2 0,0 1 106,3 1 0,1 1 1,-5-1-1,1 1-60,-2 1 0,1 1 1,4 2-1,2 1-366,3-1 0,0 1 0,-5 2 1,-1 0 291,0 0 1,-2 0-1,-2 1 1,0 0 19,5 1 0,1 0 1,-1 3-1,-1 0-74,-4 2 1,1 0 0,5 1-1,0 0 37,-5 1 0,-1 1 0,6-1 0,-1 0-13,-2 0 1,0 0-1,1 0 1,0 0 1,-1 1 1,0-1 0,1-1-1,1 0 14,7-1 1,1 0 0,-3 0-1,0 1 94,-3-4 0,1 0 1,8 1-1,1-1-50,-2-2 1,0 0 0,2 2 0,0 1 136,-4-1 1,-1 1-1,6-1 0,2 0-60,-26-1 0,0-1 0,1-1 0,-2 1 0,1 0 0,0 0-276,26 0 1,-1 0-1,-1 1 1,1 0 190,-23 0 1,0 1-1,0 0 1,-1-2 0,0 1-1,0-1-35,-1 2 1,0 0 0,0-1 0,3 0 0,-1-1 0,1 1 8,0-1 0,0 0 1,1 0-1,2 0 1,2 0-1,-2 0 27,-4-1 1,0 1 0,-1 1 0,-1 0 0,-1 1 0,0-1-90,26 2 1,1-1 0,-24 0 0,1 0 0,-1-1 19,3-1 1,1 0-1,-1 0 1,-3 1 0,1 1-1,-1 0 22,0-1 0,0 1 1,-1-1-1,0 1 1,0 1-1,0-1 36,2-1 1,1 1 0,-1-1 0,0 0 0,-1 0 0,0 1 36,-1 0 0,-1 2 0,0-1 0,1-1 1,0-1-1,0 1-19,0 1 0,1 0 0,0 0 0,0-1 0,0-1 0,0 1 59,-3 1 1,-1 0 0,1 0-1,1 0 1,-1 0 0,1-1-40,1 1 0,-1 0 0,0 1 1,1 0-1,0 0 0,0 0 1,20 1 0,-1 0 0,-2 0 0,-2 1-215,-2-1 1,0-1 0,-2 3 0,0-1 151,-8-1 0,0 0 0,2-2 1,0 0 46,-1-1 0,-2 1 0,-7 0 0,-4 0-39,29 2 1,-5 4 265,-9-4 0,-8 4-325,-12-4 1,-1 6 580,-8-1 1,1 1-910,-6-2 1,-4 4 304,-1-4 73,-5-2 0,9 5 0,-5-4 0</inkml:trace>
  <inkml:trace contextRef="#ctx0" brushRef="#br2" timeOffset="278">21313 14145 8587,'0'-8'82,"0"2"0,0 8 17,0 2 1,0 11 7,0 8 1,0 15 104,0 5 1,0 11 205,0 2 1,0 20-482,0-31 0,0 0 0,0 5 0,0 1 190,0 1 1,0 1 0,0 2-1,0 2-339,0-1 0,0 2 0,0 1 0,0 2 253,0 3 1,0 0 0,2-5-1,1 0 7,-1 0 1,0 1-1,1-4 1,-1 1-14,-2 5 1,0-1 0,0-2-1,0-1-93,0 2 0,0-1 1,0-3-1,0 0 92,0 1 1,0 0 0,0 1 0,0 2 63,0 6 0,0 1 0,0-2 1,-2 1-243,0 2 0,0 1 0,-2 7 0,0 0 237,-3 2 0,0 0 0,2-21 0,0 0 0,0 0-300,1-2 1,-1 0-1,0 1 1,1 1-1,-1-1 1,2 1 202,-1 0 0,1 0 1,0 0-1,-1-2 0,0 1 1,1-3-136,1 19 0,-1-2 0,-1 1 0,-1-2 47,2-9 0,1-2 1,0-6-1,1-5-352,6 20 1,-2-13 705,6-21 1,-4-8-367,4-16 0,-5-12 466,0-16 0,3-15-514,-3-19 0,1-19-1034,-5-9 1186,0 35 0,0-1 0,0-2 0,0-1 0,0-4 0,0 0 0</inkml:trace>
  <inkml:trace contextRef="#ctx0" brushRef="#br2" timeOffset="279">21228 13989 8543,'-15'-6'-720,"1"4"-64,6-4 0,0 6 784,4 0 0,2 6 0,-6-4 0,3 2 0,4-2 0,-7-7-80,3 0 1,4-1 306,-4 1 0,-3 2 189,-2-6 0,-4 4-378,-5-4 1,-4 5-194,-11 0 0,-8 2 106,-10 2 0,-8 6-105,-2 4 0,-6-2-373,2 1 1,-5 1 526,-5 4 0,32-6 0,-1 0-262,-6 1 0,-2 1 0,2-2 0,-1 0 251,-4 1 1,-1 0-1,1 0 1,-1-2-29,-1 1 0,-2-2 0,-3 2 0,0-1 36,-4 0 1,1 0 0,3-2 0,1-1 92,0 1 1,1 0 0,2-1 0,-1 0-89,-8 1 0,-1-1 0,7 0 1,1-1-327,-5-3 0,-1 0 1,1 2-1,-1 0 225,-1 1 1,-1-1-1,2 1 1,0-1 59,0-2 1,1 0-1,-3 0 1,-1 0 38,-3 0 0,-1 0 0,2 0 0,0 0 0,-4 0 0,1 0 0,5 0 0,1 0 0,-2 0 0,-1 0 0,-1 0 0,-2 0 0,-5 0 0,-1 0 0,2-2 0,1-1 0,7 1 0,0-1 0,0 1 0,-2 0 0,-5 1 0,0 2 0,4-2 0,1 0 0,2-1 0,0-1 0,-4 0 0,-2 0 0,-1-2 0,0 0 0,3 0 0,1-1 0,8 4 0,0 0 0,-4-3 0,-1 0 0,-5 3 0,0-1 0,4-1 0,1-1 0,4 2 0,1 1 0,-1 0 0,0-1 0,-9 3 0,0 0 0,7 0 0,1 0 0,-3 0 0,-1 0 0,0 3 0,-3 1 0,22-1 0,-1 0 0,0 0 0,-21 3 0,0 1 0,4 0 0,0 0 0,-2 1 0,-1 0 0,-4 1 0,0 1 0,5-2 0,2 0 0,0 1 0,0 1 0,1-2 0,-1-1 0,0 1 0,0-1 0,4 0 0,0 0 0,0 0 0,1 0 0,2 0 0,0 0 0,5 1 0,0-1 0,-5-2 0,0-1-218,2 1 0,0-1 0,3-2 0,2 0 218,4 0 0,1 0 0,-1 2 0,-1-1 0,-1-1 0,1 0 0,1 1 0,0-1 0,1-2 0,0 0 0,3 0 0,1 0-46,1 0 0,0 0 1,1 0-1,0 0 46,-4 0 0,0 0 0,2 0 0,0 0 0,-4 0 0,0 0 0,7 0 0,1 0 0,-36 0 0,1 0 0,3 0 0,-1 0 0,1 0 0,9 0 0,1 0 0,9 0 380,10 0 0,1 0-380,13 0 0,1 0 647,9 0 1,-4 0-648,3 0 0,2 0 560,-2 0 1,5 2-561,-4 2 0,4-2 351,-5 3 0,2-2-351,-2 2 0,-1-2 59,6 6 0,-5 1 8,5 4 1,-6 0-7,1 0 0,2 5 14,-2 0 1,7 8 96,-2 2 1,3 7-123,2 11 1,1 5 258,4 10 1,3 4-472,6 10 1,0-30 0,0 3 288,-1 7 1,2 2 0,-1 2 0,1 1-319,1 8 0,1 0 0,0 0 0,0 1 394,2 3 1,0 1 0,1 0 0,0 2-446,-1 2 0,0 0 0,0-2 0,1 0 343,-1 0 1,-1-1 0,2 0-1,-1-1 84,-2-1 1,-1 1 0,3 1 0,0 0-46,-3-6 0,0-1 1,4 2-1,-1-1-364,0-6 0,0-2 1,1-3-1,2-3 106,1-9 0,1-2 0,-2 1 1,0-1-177,11 32 1,-5-2 62,-4-8 231,-4-3 0,-6-6 0,-3 0 0,-7 0 0,-6 0 0</inkml:trace>
  <inkml:trace contextRef="#ctx0" brushRef="#br2" timeOffset="280">13721 14330 8266,'6'-8'560,"3"4"1,9 4-54,1 4 0,6 4-134,-1 6 1,4 1-270,5-1 0,10-2-192,9-2 1,18 1 68,-31-8 0,2-1 0,1 0 0,1-1-339,5-3 1,-1-1 0,0 0 0,1 0 264,1-2 1,2 0-1,0-1 1,2 0 64,4 1 0,0 0 0,-5-1 0,0 0-182,5-2 0,0 1 1,-3 1-1,1 0 217,-4 1 0,2 0 0,5-1 0,1 0 68,0 1 1,0 0-1,-2-1 1,-2 0-7,0-2 0,-1 1 1,2 0-1,-1 0 16,1 0 0,2 0 0,2 0 0,1 0 17,6-1 1,-1 1 0,-5 2 0,0-1-323,2-1 0,2 0 1,-2 2-1,2 1 282,5-3 1,2-1 0,-4 1 0,0 0-16,-2 2 0,0 1 0,4-2 0,1-1-44,0 0 1,0 0 0,0 0 0,0 1 56,-4 2 1,-1-1-1,3-2 1,-1 1-76,1 2 0,0-1 1,-2-2-1,0-1 34,4-1 0,0 0 0,-4 1 1,-1 0-73,-4-1 1,-1-1-1,5-1 1,1 0 33,4-1 0,0 0 0,-5 1 0,-1 1-7,-3 1 1,-1-1 0,-1 0 0,-1 0-197,5 0 1,0 1 0,-1-1 0,-1 1 228,-5 1 1,-1 2 0,3 1 0,-1 0 21,-3 0 0,-1 1 0,-1 2 0,0 1-21,0-2 0,-2 1 0,-1 1 1,-2 0 23,-2 1 1,-2 0-1,-1 3 1,-2 1 277,30 5 0,0 4-262,0 1 0,1 0-51,-1 0 0,-8 1 1,-6-1 0,-4-1 4,-10-4 0,1 2 597,-11-6 0,2 1-548,-2-1 1,-3-4 548,4 4 1,0-3-548,-1-2 1,2-5 210,-2 0 0,-4-1-663,-1 1 0,-1 4-70,-8-4 0,0 3 469,-5 2 0,0 0 0,1 0 0</inkml:trace>
  <inkml:trace contextRef="#ctx0" brushRef="#br2" timeOffset="281">3384 10378 8394,'0'-22'-322,"-4"-3"-81,-1 6 1,-5 0-88,6 4 0,-3-3 490,3-1 0,-4-7 0,-7 4 0</inkml:trace>
  <inkml:trace contextRef="#ctx0" brushRef="#br2" timeOffset="282">3256 10122 8394,'-22'-20'0,"-3"2"-564,6-6 0,-5 6 629,5-6 1,2 6 1544,7 0-564,-2 2-380,10 8-672,-4 1 1,12 15 82,4 7 0,-2 11 79,1 12 1,1 5 56,4 4 0,0 6-35,0 8 1,-1 5-351,-4 10 0,2-1 248,-8-35 0,-1 0 1,3 31-184,-5 5 0,1-13 85,4 4 0,-3-7-67,3-4 1,-2-5 111,1-4 0,0-10-99,5-9 1,-4-1-139,4-8-449,-6 0 418,4-11 1,-7-3 184,0-10 0,0-9-865,0-10 1,-2-5 396,-3-4 1,2-3 527,-6-7 0,-7-12 0,-6-3 0</inkml:trace>
  <inkml:trace contextRef="#ctx0" brushRef="#br2" timeOffset="283">3171 10278 8398,'-8'-28'1,"2"0"-9,6-1 0,0 1 156,0-1 1,0 2-14,0 4 1,1 2 48,4 7 1,-2 1-164,7 4 1,-6 3-124,6 6 0,-1 0 203,6 0 1,4 0 0,0 0 0,4 4 57,-4 1 1,6 5-210,-1-6 1,3 1-93,1-5 0,2 0 131,4 0 0,-4-2 60,3-2 0,5-4-10,4-6 0,7-5 62,8 0 1,6 0-236,4 4 0,5-3 177,0-1 1,0 0 14,-10 4 0,1 3-25,-1 2 1,9-2 32,-31 7 1,0 0-1,1 1 1,0 0-1,0-1 0,-1 1 0,1 2 0,0 1-60,35-4 0,0 3-5,-5 2 0,-30 0 1,2 0-43,2 1 0,0-2 1,-1-1-1,0 0 66,-1-1 1,-1 1-1,1-1 1,0 1-36,37 2 0,-35-2 0,0-1-207,2 1 0,1 0 0,3-3 1,1 0 213,0 3 1,0-1 0,-5-1 0,-1-1 36,-3 3 1,0-1-1,1-2 1,0 1-2,3 1 1,1 1 0,0-3 0,0 1 8,0 1 1,-1 1 0,-2-3 0,0 0-117,-4 3 0,-1 0 0,1-3 0,0 0 95,35 0 0,-33 1 1,0-1 10,0 2 1,0 1 0,3-1 0,-1 0-48,-2 0 0,0 1 1,0 1-1,1 0 70,31-3 0,3 1 1,-2-2 1,-35 4 0,1 0-50,3-1 1,0 0-1,1 0 1,-2 2-5,-1 0 0,0 0 1,-3-2-1,0-1-11,1 1 1,-1-1-1,36-1-111,4 4 1,-1 0 56,2 0 1,-41-2 0,0-1 64,32-2 1,-6 1-5,-14 4 0,2 0-63,-7 0 0,5 0 209,-4 0 1,-6 1 123,-4 4 1,-8 1-195,-1 4 0,-2 2 388,-9-2 1,-3 2-447,-6 3 0,-4-6 408,4 1 0,-5-1-369,0 5 1,-2-4 55,-2-1 0,0-4-32,0 4-139,6-5 1,-4 3 124,3-2-119,-4-3 1,-1 10 66,0-2 0,-5 4-16,1 5 1,-9 10 42,-1 8 0,0 11-40,-5 4 0,1 5-47,-1 4-1430,3 4 1487,-4 13 1,7-3-400,8-32 0,1 0 0,-7 33-208,8-36 1,1 0 0,-7 28-422,4-6 1,0-6 1016,5-3 0,-5-3 0,1-6 0,0-1 0,3-3 0</inkml:trace>
  <inkml:trace contextRef="#ctx0" brushRef="#br2" timeOffset="284">3128 11302 8675,'19'0'21,"0"0"1,11 0-187,-1 0 1,9 0 54,0 0 1,3 0 199,1 0 1,1 0 46,0 0 0,-1 0-18,1 0 1,1 0-56,3 0 1,6 0-18,8 0 1,6 0-357,8 0 1,-3 2 389,-1 2 1,-2-2-79,-7 3 1,12 1 1,2-1 0,-33-3 1,2 0-15,3-1 0,-1-2 1,-1 1-1,0 0 85,-1 1 0,0-2 0,-1 1 0,0-1-294,1-1 1,0-1 0,6 0 0,1 0 295,2-1 1,1-2 0,-1 0 0,-1 0-50,-5 1 1,-1 0-1,3-1 1,0 0-34,-1-2 0,1 1 0,3 1 0,0 0 26,4 1 0,0 0 0,-4-1 0,0 0 1,-4 1 1,1 0 0,6-1-1,0 0-2,1-1 1,0-1 0,1 1 0,1 0-9,0 0 1,0 0 0,-3 0-1,-1 0 40,-1 0 1,1-1 0,2 1 0,1-1 2,4-2 0,0 1 1,-1 1-1,1 0 35,-3-2 1,0 1 0,-1 1-1,0 0-52,-4 1 0,1 0 1,1 0-1,1 0 5,5 0 0,0 0 0,-6-1 1,0 1 6,-6 0 1,-1 0-1,3 2 1,0 1 5,-2-2 0,0 2 1,1 2-1,1 1 35,-2-1 0,-1-1 0,-3 2 0,0-1-91,-3 0 1,-1-1-1,39 2 156,-5-4 1,3 3-51,-37 2 0,1 0 0,37 0-213,1 0 0,-8 0 150,-2 0 0,-7 0-234,-7 0 1,0 5-315,0 0 0,3 1-1175,-3-1 1679,3 3 0,-13 9 0,4 1 0,-4-1 0,1 2 0</inkml:trace>
  <inkml:trace contextRef="#ctx0" brushRef="#br0" timeOffset="285">4607 9909 8390,'-19'-14'-450,"0"-1"1,-5 1 224,5 0 0,-6 5 695,1-1 1,-9 7-153,-5-2 0,2 4-407,-2 1 0,0 0 213,-4 0 0,0 0-12,5 0 1,-5 0 169,5 0 1,-5 1-150,0 4 0,-6-4-44,1 4 0,-5 3 45,5 2 0,-6-3-133,6 3 1,0 4 59,4 5 1,0 5-104,1-5 0,-1 8-2,0 1 1,-4 0 111,0 6 1,-1-3 13,6 2 1,5-6-42,4 6 1,5-6 5,4 6 0,3 2 30,7-2 0,5 10-189,-1-5 0,7 11 10,-2-6 1,5-2 33,5-3 0,4-1 42,10 6 1,8-7 2,6-2 0,7-4 6,-2-2 0,8 0-21,1 1 0,0-1 83,-4 1 0,0-1-55,-1 1 0,7-1 45,4 1 1,3-6-282,6 1 1,3-2 258,6 2 1,-5 3-4,1-4 1,-7-2-8,1-2 1,-1 1 44,2-1 1,11 0-46,-31-11 1,1-2 0,-1 2-1,0-1 38,0 0 1,1 0 0,-1-2 0,0-1-20,33 6 0,4-5-21,-38-1 1,-1 1 0,1-3 0,0-1 27,6 2 1,1-1-1,-2-1 1,0 1 3,-1 1 0,0-1 0,-2-1 0,0-1-6,-2 3 0,-1-1 1,1-1-1,2 0-220,6-1 1,1 0 0,-2 0-1,1 0 211,3 0 0,0 0 1,-6 0-1,-2 0-2,-1 0 0,-1 0 0,2 0 1,1 0 33,2 0 0,1 0 0,3-1 1,0 0-15,1-1 1,0-1 0,-1 0-1,-2-2-101,-2-1 1,1-2 0,0 1 0,2 0 46,4 0 0,1 0 0,-2-2 0,1-1-42,3 1 0,0-1 0,-5-2 0,0-1 38,-2 1 1,0 0 0,3-1 0,1-1-8,5 0 0,1 0 0,-4 1 0,0 0 0,-3-1 1,-2 0 0,-5 2 0,0-1 12,-1-4 1,0 1-1,-3 0 1,1 2 68,4-1 0,1 1 0,-4 0 0,0 1-10,2 1 1,-2 1-1,32-15-12,-5 7 1,-9-1 34,-1 1 1,-1 3 28,2-3 0,-8 3-151,3 2 1,-5-2 108,0-3 0,-3 3-189,-6-2 0,-7-5 331,-3 0 1,-9 1-361,-5-2 0,-5 0 562,-5-4 1,-2-2-284,-7-3 0,-2 1 228,-3-6 1,-3 5-186,-6-5 0,-8 6-114,-6-1 1,-13-1 25,-11 0 0,-5 1-155,-5 5 0,-3-1 153,-6 1 1,5-1-119,-1 1 1,29 14 0,-1 1 66,-3 1 1,-1 0 0,-6-1 0,-2 0-317,2 0 1,-1 2 0,-2 0 0,1 1 294,1 1 0,1-1 0,-4 2 0,0 1-5,-1-1 1,-1 1 0,-6 0 0,0 0 5,0 0 1,-1 0-1,-1 2 1,1 1-274,3-1 1,0 0-1,-5 1 1,0 0 279,-5 0 0,0-1 0,3-2 1,1 1-335,-1 1 0,-1 1 1,0 0-1,-2 0 335,-6-1 1,-1 0 0,7 1 0,0 0-6,1 0 0,-1-1 1,-6-2-1,-2 1 104,-1 1 0,0 1 0,3-2 0,1-1-28,-1 0 1,-1 0-1,-1 2 1,-1 2 27,-3 0 1,1 1-1,1-1 1,1 0-19,0 0 0,0 1 0,24 0 0,-1 1 0,0-1 93,-2 2 1,-1 0-1,2 0 1,-22 1-1,1 0-13,6 1 1,0 1-1,-8 2 1,-1 2-91,26-1 1,0 0 0,0 1-1,-22 6 1,2 1-324,7 0 1,2 1-1,0 2 1,2 2 153,-4 4 0,1 1 0,3-1 0,1 0-1140,2 2 1,2 2 1233,0 1 0,3 3 0,11 0 0,2 1 0,-3 1 0,0 0 0,1-1 0,1-1 0</inkml:trace>
  <inkml:trace contextRef="#ctx0" brushRef="#br0" timeOffset="286">20389 1109 8299,'-5'11'-373,"0"3"0,-4 4 61,4 10 0,0 0 945,5 1 1,-6 1-235,-4 3 1,3 0-257,-3 10 0,2-5-110,-1 4 1,-4-4-120,4-5 0,-2-7-126,1 2 0,-3-4 93,4 0 1,1-4-659,-1-6 553,-1 1 0,1-8-107,-1-2 1,7-5 46,-2-5 0,5-4 284,5-10 0,4-3-77,10-7 1,-1 1 76,5 0 0,1-6 90,5 1 1,1-2-105,3 2 0,-3 3 358,3-3 1,-3 8-124,-2 1 0,-1 7 106,-3-2 1,1 5-77,-6 4 1,0-1 242,-5 6 1,1 2-135,-1 8 0,-2 9-80,-2 10 0,-4 6-302,-6 8 0,0 6 86,0 13 1,0 4-494,0 1 0,-4 1 39,-1-1 1,-6-4-16,1 4 0,2-5 92,-1-5 1,-1-3-285,-4-6 0,0-6 285,0 1 0,-7-11 312,-3 2 0,-2-12 0,-3-3 0,1-1 0,-1-8 0,-4-1 0,0-4 0,0 0 0</inkml:trace>
  <inkml:trace contextRef="#ctx0" brushRef="#br0" timeOffset="287">20275 1763 8299,'9'-13'-133,"1"4"1,-5 2 151,4 7 1,-1 2 452,1 3 0,3 3-79,-8 6 1,1 2-270,-5 3 0,0 1 138,0 4 1,-2 3-262,-2-4 0,-3 4 80,-2 2 0,-4-6-69,4 1 1,1-11-359,-2 1 222,7-3 59,-3-3 1,6-10-10,0-12 1,8-6-513,6-9 0,2-4 115,8 0 0,-1-7-65,6 2 1,-6 5 248,1 5 1,-7 1 226,2 8 1,-3 5 785,-2 4-600,-6 7 0,3 3 154,-6 10 1,0 9-66,-5 4 1,-6 4 310,-4 1 1,-1-1-160,2-3 1,-4 3-17,3-3 0,-1-2-296,2 1 1,-2-10-242,6 1 0,-1-4-461,1-1 528,3-2 1,-4-9-738,6-3 0,2-9 856,2-10 0,11-9 0,7-3 0</inkml:trace>
  <inkml:trace contextRef="#ctx0" brushRef="#br0" timeOffset="288">20716 1336 8299,'19'0'0,"0"0"0,6 2 584,-1 3 0,-9 3-86,0 6 0,-6 6-403,1 4 1,-4 8-47,-6 1 1,-2 0-258,-2-5 0,-4 1 266,-7-1 0,3-1 82,2-3 0,-2-4-255,2-5 201,4-1-567,0 0 0,7-1 174,4-4 1,3-3 193,6-6 1,5 2 126,0 3 0,6-2 9,-1 6 1,-2 1 75,2 4 1,-7 0-130,2 0 0,0 1 188,-5-1 0,2 2-128,-11 3 0,-1 1 211,-4 4 1,-7 3-61,-8-4 1,-5 4 118,-9 2 1,-5-2 29,-4-4 0,3-2-149,2-7 1,0-1 87,4-4 1,4-3-6,11-6 1,1-12-255,4-7 1,2-6 113,7-4 1,8-4-776,6 0 1,8-5 325,12 5 1,7 0-915,6 4 0,5 1 1066,-4-1 1,5-5 0,-2-3 0</inkml:trace>
  <inkml:trace contextRef="#ctx0" brushRef="#br0" timeOffset="289">21526 1407 8414,'14'0'-1,"2"-1"-363,3-4 1,3 2 93,7-7 0,-3 6 994,-2-6 0,1 6-311,-6-6 0,5 7-658,-5-2 0,5-1-767,-5 1 1012,0 0 0,-5 5 0,0 0 0</inkml:trace>
  <inkml:trace contextRef="#ctx0" brushRef="#br0" timeOffset="290">21754 1493 8367,'0'14'-389,"-2"0"316,-3 0 1,2 5 752,-6 0 1,4 7-174,-5-3 1,1 9-92,-5 1 1,-1 0-159,1-4 0,0 4 21,0 0 0,6-5-145,3-4 0,4-2-224,1 2 0,6-4-565,3-5 1,4-7 418,1-4 1,7-2-600,3-2 0,-2-6 37,1-4 798,1-9 0,4-9 0,1-9 0</inkml:trace>
  <inkml:trace contextRef="#ctx0" brushRef="#br0" timeOffset="291">22166 1279 8278,'0'15'0,"-5"5"-24,0 4 1,-6 9-24,2 5 0,-4 5 661,-1 4 0,1-4-113,4-1 0,3-1-332,6-7 1,0-1 100,0-5 0,6-6-257,3-3 1,4-5 134,1-4 0,2 1-372,3-6 1,-3-1-198,3-4 0,1-7 248,-1-8 0,7 0-370,-3-9 0,-2-1 217,-2-9 1,-2 3-7,2-7 1,-8 6 124,3-1 0,-4 5 150,-1 4 0,2 4-41,-6 5 469,0 7 0,-5 4-18,0 8 1,0 6 244,0 9 1,-2 8 321,-2 6 0,2 0-371,-3-5 1,4 1-108,1-1 0,0-6-85,0-3 0,1-4-242,4-6 0,3 2 176,6-6 0,0-2 113,0-8 1,7-9-278,3-10 1,4-4-185,5-5 1,-1-4-742,6-5 0,-7-1 471,3 1 1,-6 5-364,-4 4 0,-1 3-76,-8 2-2187,2 5 2953,-15 3 0,4 18 0,-6 4 0</inkml:trace>
  <inkml:trace contextRef="#ctx0" brushRef="#br0" timeOffset="292">22848 1734 8216,'15'0'1258,"-1"0"0,0 0-829,-6 0 1,-2 2 150,-6 3 1,-1 3-104,-4 6 0,2 6-689,-7 4 0,2-2 214,-1 2-2,-4-7 0,12 10 0,-6-5 0</inkml:trace>
  <inkml:trace contextRef="#ctx0" brushRef="#br0" timeOffset="293">23844 1706 8133,'0'-10'593,"0"1"-161,6 6-367,-5-3 0,11 12 24,-8 3 1,1 4 94,-5 1 1,-6 5-599,-4 0 0,-1 6 261,2-1 0,-4-2-313,4 2 0,-2-5 135,1 5 1,-1-7-449,6 2 779,1-10 0,4 4 0,0-5 0</inkml:trace>
  <inkml:trace contextRef="#ctx0" brushRef="#br0" timeOffset="294">24171 1308 8133,'8'14'-37,"-4"0"0,-2 8 686,-2 7 1,0 6-165,0 7 1,-2-1-103,-2-3 0,2 2-284,-3-7 1,-1-5 123,1-4 1,0-7-318,5 2 0,2-4 109,3-6 0,-2-3-91,6-6 1,-4 0 70,5 0 1,-1-7-319,5-8 1,0-1 36,1-7 1,-1-1-63,0-4 0,-4-2-43,-1-4 0,1 4-141,4-3 0,-2 3 381,-2 2 1,-2 10-282,-3 4 702,-4 10 1,7 0-200,-3 14 0,-4 7 320,4 16 1,-3 4 229,-2 5 0,0-4 515,0 0 0,0-1-262,0 0 1,0-3-295,0-11 0,1 1-428,4-10 1,3 2 87,6-11 0,7-1-44,2-4 0,6-7 44,4-8 0,-1-10-214,5-8 0,-5-7-361,1 3 1,-3-6-642,-1-5 1,-7 6-566,-3-1 0,-5 2 676,-5 8 0,-2 1-290,-7 9 1,0 2 1154,0 7 0,-7 0 0,0-1 0</inkml:trace>
  <inkml:trace contextRef="#ctx0" brushRef="#br0" timeOffset="295">24697 1621 8133,'14'9'0,"0"1"0,5-7-118,0 2 0,0-4 138,-5-1 1,0 0 1648,1 0-982,-1 0 1,-5 0 533,1 0-838,-7 6 0,3 2-94,-6 7 1,-6 3-260,-4 1 1,-4 5 83,-5-5 1,4 5 9,-4-5 0,4 0 115,6-5 1,-2-5-272,6 1-107,0-7 1,12 3-70,2-6 0,10-1-647,5-4 1,3-3 421,1-6 0,7 4-875,3 1 0,3 1 1308,1-1 0,7-4 0,2 5 0</inkml:trace>
  <inkml:trace contextRef="#ctx0" brushRef="#br0" timeOffset="296">25464 1720 8000,'10'0'391,"-1"0"0,-4 0 225,5 0-663,-7 0 80,9 0 0,-10 7 13,3 2 0,-4 4-260,-1 1 1,0 0 18,0 0 1,0 0 104,0 1-254,-6-1 0,4-5 5,-2 1 339,-4-7 0,6 3 0,-4-6 0</inkml:trace>
  <inkml:trace contextRef="#ctx0" brushRef="#br0" timeOffset="297">25934 1194 8211,'14'-14'-5,"-6"4"8,-4 1 0,0 6 361,0-2-51,-2 4-137,4 1 0,-6 6 40,0 3 0,0 6 148,0 3 0,0 0-119,0 6 0,0 1 16,0 8 1,2-3 13,3 3 1,-4 2-329,4-2 0,1 0 75,-1-4 1,4-2-213,-4-4 1,1-2 88,-1-7 0,-2-6-30,7-3 0,-7-2 172,2 2 34,-4-4-145,-1-1 0,0-8 90,0-6 1,0 0-367,0 0 0,0-7 129,0-3 1,0 2-184,0-1 1,5 0 130,0 0 0,4 2-5,-4 7 1,5 5 134,-6-1 0,7 7 214,-1-2 1,-4 11 304,-1 9 0,1 4-236,-1 4 0,0 9 494,-5-4 1,0 4-285,0-4 1,1-1 280,4-3 0,-3 1-158,2-6 0,-1-1-119,2-9 0,-2-1-162,7-3 1,-1-5 42,6 0 0,0-7-256,4-7 0,-1-6 109,5-4 0,1-5-525,4-4 1,1-3 219,-1-7 0,1 2-642,-1 3 1,-4-1 211,0 6 0,-7-5-83,2 5 0,-5 1 8,-4 8 718,-4-3 0,0 12 0,2-6 0</inkml:trace>
  <inkml:trace contextRef="#ctx0" brushRef="#br0" timeOffset="298">26559 1479 8124,'8'6'221,"5"-5"185,-5 12 0,0-5-67,-4 6 0,-2-4-100,-2-1 0,-6-4-258,-4 4 0,-3-1 87,-1 2 0,0 1-204,0-6 0,4 1 92,1-1-75,6-4-63,-4 5 0,9-6-178,3 0 1,3-1 158,6-4 1,0 2-23,0-6 0,2 5 396,3 0 0,-3 2-25,3 2 9,-4 0 0,-2 2 346,-3 2-134,2 4 1,-10 6-95,3 1 0,-5-1 45,-5 0 0,-3 0-369,-6 1 1,-5-1 137,0 0 1,-5 0-1009,5 0 686,-6 1 0,9-7-820,-3-4 1053,10-2 0,2-2 0,7 0 0</inkml:trace>
  <inkml:trace contextRef="#ctx0" brushRef="#br0" timeOffset="299">26844 1692 9555,'0'14'492,"0"0"-491,0 0 0,-12 2-1909,-2 3 1908,-3-3 0,-4 11 0,-1-5 0</inkml:trace>
  <inkml:trace contextRef="#ctx0" brushRef="#br0" timeOffset="300">27668 1223 7750,'0'14'454,"5"6"138,0 4 0,-1 4-323,-4 6 0,0 2-127,0 7 0,0-2-112,0-3 0,0 1 82,0-6 1,2 0-221,3-4 0,-4-7 104,4-3 1,3-10-58,1-4 1,-1-3-31,2-2 1,-2-2 62,1-3 1,5-4-158,1-10 0,-1-5 58,5-9 0,-2-3-439,2-7 1,-3-1 243,3-3 0,-3 7-25,-2-3 1,0 12-308,0 2 1000,1 7 0,-6 10-19,0 2 1,-5 12 191,0 12 1,-2 8-239,-2 11 0,-2 4 173,-2 5 0,2 4 189,-3-3 1,4 1-174,1-11 0,1-1-188,4-9 0,0 1-52,9-10 0,-1-3-14,10-11 0,3-1-31,7-4 0,-3-4-1,3-10 1,3-4-323,2-5 1,-3-5-145,-2 0 0,-9-5-804,-5 5 1,-3-1 563,-2 6 1,-2 4-2163,-2 1 1409,-4 5 1275,-6-2 0,0 5 0,0 1 0</inkml:trace>
  <inkml:trace contextRef="#ctx0" brushRef="#br0" timeOffset="301">28351 1493 7957,'0'14'186,"0"0"115,0 0 0,0 1 0,0-1 1,-7-5-129,-2 1 1,-2-1-84,1 5 1,-1 1 2,6-1 1,-4 0 71,4 0 0,2-1-197,8-4 1,3 2-62,6-6 0,7 0-101,2-5 1,9 0 73,1 0 1,0-8-47,-4-6 0,-1 0-61,0-5 1,-1-2-187,-3 2 1,-2 0-296,-3 5 0,-8 0 708,3 0 0,-9-7 0,1-1 0</inkml:trace>
  <inkml:trace contextRef="#ctx0" brushRef="#br0" timeOffset="302">28578 1507 7957,'-5'14'0,"1"0"0,-1 1 299,5 5 0,-5-4-33,0 3 1,1 1-139,4-1 0,0 5-77,0-5 1,-2 0-289,-3-5 62,4 0 0,-6 1-939,7-1 1114,0-6 0,0-2 0,0-6 0</inkml:trace>
  <inkml:trace contextRef="#ctx0" brushRef="#br0" timeOffset="303">28862 1208 8101,'29'-8'0,"-1"-3"-254,1 7 1,-1-6 383,1 5 1,-1 1 607,1 4 1,-1 0-330,0 0 1,1 0-138,-1 0 1,-4 0-247,0 0 0,-7 0 81,2 0 1,-3 8-165,-2 6 1,0 2 76,0 7 0,-6 3 166,-3 7 0,-3 9-311,-2 11 1,-5 3-358,0 6 1,-6 3 61,2 6 0,2-5 380,3 1 0,-4-12 254,-2 2 0,2-5-61,-1 0 0,-1-9 205,-4-10 1,0-5 29,0-4 1,-7-5 121,-3-10 1,-6 2-441,-7-6 1,-16 0-464,-18-5 1,-8-5 392,35 3 0,-2-1 0,0-2 0,-1-1 0,-3 2 0,1 0 0</inkml:trace>
  <inkml:trace contextRef="#ctx0" brushRef="#br0" timeOffset="304">24597 825 8167,'-57'-23'0,"7"9"-413,2 9 1,9 4 311,1 1 0,6 1 589,-1 4 1,-3 5-332,-2 9 0,-9 4-155,-6 11 0,-4 2-175,-4 7 0,4 1 183,0 3 0,8 4 390,11 6 0,10 1-125,9 4 0,9 15-125,7-33 1,2 2-1,2 4 1,2 1-308,1 1 1,2 0 0,2 3 0,3-1 203,0-1 0,2-1 0,3 0 0,4-2-1,2-2 0,3-1 0,3-1 0,3-3 4,5-4 0,4-3 0,-2-3 0,3-4-58,0-5 0,3-5 0,6-6 0,3-4 23,5-5 1,2-4-1,5-4 1,1-4-22,7-4 1,1-5 0,1-5 0,0-5-325,-1-4 0,-1-4 1,-5 0-1,0-1 473,2-4 1,-3-1-1,-12 4 1,-4-1 40,-6-2 1,-5-1 0,-6 4-1,-4-2-59,-3-1 1,-2 0 0,-4 0-1,-3-1 32,0-1 0,-3-1 1,-5 3-1,-2 1 86,1-37 0,-15 2-365,-13-2 0,-11 6 121,8 32 0,-3 1 0,-4 1 1,-2 1-317,-6-6 1,-2 1-1,-5 3 1,-4 3 67,-5-1 1,-3 4-1,3 7 1,-1 5-236,0 7 1,-1 5-1,-5 5 1,0 4 483,-4 6 0,0 3 0,-4 2 0,1 4 0,3 5 0,0 3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17659 16022 7970,'-14'-16'-91,"-1"-1"0,1-2 0,-2 1-174,-3 3 0,4 2 1,-6 2 679,1 1 0,-3 7 269,-5-1-421,0 2 0,-1 8-21,1 4 0,-7 2-63,-3 3 0,2 5-54,-2 4 1,1 3 18,0 1 1,0 2-123,4 3 102,3 4-178,-5 12 0,7 3 98,-1 9-1771,1 10 1716,11-32 0,-1 1 1,3 3-1,-1 0-48,-3-1 1,0 1 0,2 4 0,1 1-175,-4 3 0,2 2 1,1 1-1,0 1 174,-2 6 0,1 1 0,4-3 0,2-1 75,0 1 1,1 1 0,4 2 0,3 0 50,0 0 0,3 0 0,5-4 0,3-1-244,1-6 1,3-3 86,0-3 1,3-3 27,2-2 0,3-2 0,23 19-103,11-10 1,-4-15 248,12-18 1,2-10 35,-21-5 0,2-2 1,-1-3-1,2-2-67,7-3 0,0-2 1,-4-1-1,-1-1 49,-1-1 1,-2-1 0,0 0 0,-1-2-93,0-2 1,-1-1 0,-1 1-1,-1 0-137,1 0 1,-1-1-1,-6 0 1,0 0 113,-1-1 0,0-2 0,21-30 83,-7-7 0,-14-5 46,-4 0 0,-17 2-65,-2-1 0,-7 1 7,-3-1 0,-8-4-23,-6 4 0,-8 1 132,-12-1 1,-3 4-238,14 29 1,-2 0 0,-25-27-179,21 29 1,1 0 0,-24-22-741,-1 1-114,14 6 1102,-8-3 0,12 3 0,0 3 0,11 7 0,10 4 0</inkml:trace>
  <inkml:trace contextRef="#ctx0" brushRef="#br0">17559 12041 8019,'-19'-9'0,"0"-1"0,-4 6-1263,4-6 950,-6 7 1,7-3 724,-6 6-11,1 0-117,-12 0 1,5 0 163,-3 0 0,-2 1-147,2 4 0,-5 1 60,5 4 1,-5 7-163,5-3 1,0 12-32,4 2 1,1 10-66,-1 14 0,1 2-405,-1 12 1,6 1 229,-1 4 61,7 6 0,6-37 1,1 1 209,2 3 1,2 2-315,1 0 0,2 1 1,-1 5-1,2 0 190,1 0 0,2 0 0,1 1 0,2 0 19,0-1 1,1 0 0,4-1 0,1-1-50,2 3 0,0-1 0,1-9 1,1-3-68,-1 0 1,2-4 0,20 16 191,3-4 0,11-26-127,8-8 0,12-11 189,-29-4 1,1-2-1237,36-12 1041,-37 3 1,-2-4 0,31-20-85,-2-7 1,-33 18 0,0-1 20,-3-1 0,-1-3 0,4 0 0,-2-3 47,0-2 0,-2-1 0,1 0 0,0-2-12,-2-2 1,-1-1-1,-3 2 1,-1-2-74,-2-4 1,-2 0 0,-1-1-1,-3-1 30,-3-1 1,-2 1 0,-3 3 0,-2 1-142,-3 0 0,-1 1 0,-2-39 47,-2 41 0,-1 0 123,-3-2 0,-2 0-11,-2 2 0,-2 1 1,-5-4-1,-3 1 8,0-2 1,-2 2 0,0 5 0,-2 2-49,-4 1 0,-1 1 0,-23-24 258,-5 10 1,6 11-418,9 12 1,4 13-111,0 1 1,11 7-901,-1 3 1225,9 0 0,-2 7 0,7 0 0</inkml:trace>
  <inkml:trace contextRef="#ctx0" brushRef="#br0">11545 5871 8136,'-9'-4'-15,"-1"-1"1,7-1 19,-2 1 247,4 3 1,-1-9 616,-3 6-378,4 1 29,-5 4-361,6 0-40,0 0-101,6 0 145,-5 0 1,12 0 9,-3 0 1,-2 4-118,1 1 1,5 2 97,5-3 1,2-2-28,-2 3 0,3-4-55,6-1 1,1 0 74,-1 0 1,5-5-2,0 1-36,1-7 1,-1 7-30,0-5 0,0 1 3,-4-1 1,-1 1-108,0 3 0,-1 3 174,-3-2-130,3 2 0,-7 2-140,4 0 1,8 0 119,-4 0 1,10 0-1,0 0 0,-2 0 109,2 0-79,0 0 1,3 0-24,-3 0 1,3 0 18,-3 0 0,-3 0-57,-2 0 1,2 0 60,-2 0 0,0 0-67,-4 0 1,-4 0 60,3 0 0,-2 0-42,7 0 0,-3 0 2,-2 0 0,5 0-7,0 0 1,1 2 77,-6 2 1,1-2-52,-1 3 0,0-4 115,1-1 1,-1 0-90,1 0 47,-1 0 0,1 0 19,-1 0 0,0 0-42,1 0 0,6-4 14,3-1 1,-2 0 69,2 5-71,0 0-38,4 0 0,1 0 18,0 0 1,-5 0-50,0 0 1,-2 0-13,2 0 0,1 0 4,-6 0 0,5 0-13,-4 0 1,11 0 25,3 0 1,5-5-10,4 1 0,5-3 4,0 3-1071,-1 2 1074,-4-11 1,-5 7 59,0-3-460,-6-4 453,9 11 1,2-9 9,10 7 1,-4-6-50,-2 5 1,-2 1-55,-2 4 0,-7 0 27,-2 0 1,-4 0-3,-1 0 1,1 0-213,3 0-26,4 0 629,6 0 0,-1 0-418,1 0 1,-1 0 18,-4 0 1,0 0-7,-9 0 1,2 0 219,-7 0 1,5 4-209,4 1 0,-1 0-5,6-5 1,-4 0 11,4 0 1,-6 1 74,1 4 1,0-3-71,-4 2 1,1-2 19,-11-2 0,2 2-11,-2 2 1,4-2 116,5 3 0,3-4-115,2-1 0,-1 0 3,6 0 0,-2 0 32,3 0-800,2 0 766,-11 0 1,5 0-12,-6 0 0,-1 0 7,1 0 1,0 0 7,-1 0 0,7 0 13,3 0 1,-1 0 2,1 0 0,-4 0 4,4 0 1,-6 0 4,1 0 0,-1 0-61,1 0 1,0 0-87,10 0 0,-3-5-70,8 1 1,-4-1-26,-1 5 1,0-2 162,0-2 0,-5 2-29,0-3 1,-6 4-48,1 1 0,4-2-56,1-3 0,3 4-44,2-4 0,0 4-19,0 1 0,-7 0 219,-2 0 1,-2 0 121,1 0 1,-1 0 442,6 0 0,0 4-386,5 1 1,0 0-247,0-5 1,0 0-21,-1 0 0,0 0 72,-4 0 1,-3 0 360,-7 0 0,3 0-323,2 0 0,-1 0 163,6 0 0,0 0-61,5 0 0,-5 0-57,0 0 1,-6 0 41,1 0 1,-2 0-61,-3 0 1,-1 5-12,-3-1 1,8 3-24,-3-3 0,4-2-19,1 3 0,2-4-16,7-1 1,-6 0 26,-4 0 1,2 0 160,-2 0 0,1 0-139,-6 0 0,3 0 131,2 0 1,-1-5 26,6 1 0,0-1 115,5 5 0,-6 0-44,-4 0 1,0 0-184,-4 0 0,3 0 7,-8 0 1,-2 0-175,2 0 1,0 0-102,4 0 0,1 0 89,0 0 0,-2 0 14,-3 0 0,3 0-135,-3 0 0,1 0-162,-1 0 0,2-2-115,-7-2 1,5 2-376,-5-3 1,5-1 892,-5 1 0,7-6 0,-4 3 0</inkml:trace>
  <inkml:trace contextRef="#ctx0" brushRef="#br0">11389 8416 6396,'1'8'283,"4"-3"1,-2-4 590,7-1-548,-1 0 0,10 0-35,0 0 1,2 0 98,-2 0 0,1 0-121,4 0 1,4 0 53,1 0 0,-1 0-46,5 0-31,4-6-69,-1 4 1,2-5-187,0 2 217,0 3-116,4-4 1,-4 6-121,0 0 1,-6-5 146,1 0 1,-1 1-131,1 4 0,-3 0-40,3 0 163,3 0-39,7 0 1,1 0-170,4 0 164,-4 0 0,0 0-135,3 0 23,-2 0 1,-1 0 48,-6 0 1,-5 0-15,5 0 0,-5 0 23,5 0 1,0 0-10,5 0 0,-1 0 60,1 0 1,1 0 4,4 0 0,-4 0 306,3 0-336,-3 0 0,-6-5 116,0 0 1,-6 0 0,1 5-58,-3 0 1,0 0-36,3 0 0,-1 0-23,6 0 1,0 0-109,4 0 0,1 0 101,0 0 1,-5 0-127,-1 0 1,1-4-71,5-1 0,-7 0 79,-2 5 1,0-1 26,-1-4 0,1 3 78,-6-2 0,5 2 105,0 2 0,12-5-87,-3 1 0,4-1 112,-3 5 1,-2 0-131,-3 0 1,6-2 17,-6-2 0,5 2-85,-10-3 1,0 4 89,-5 1 0,5 0-185,1 0 1,5 0 47,-1 0 0,3 0-83,2 0 1,6-5 75,3 0 0,-3 0-20,-2 5 0,-2-4 47,-3-1 1,-4-1-7,0 1 0,-6 3 68,1-2 0,-2 2-52,3 2 1,-3-2 36,7-2 1,-5 2 27,5-3 1,-2 4 12,2 1 0,3 0-16,-3 0 0,-1 0 7,1 0 1,-7 0 8,2 0 0,2 0 7,-2 0 0,0 1-171,-4 4 146,-1-3-28,7 4 1,1-6-6,7 0 0,0 0 35,-1 0 1,1 0-7,0 0 1,-2 0 16,-3 0 1,1 0 1,-6 0 0,5 0 15,-5 0 0,2 0 101,-2 0 0,2 0-42,3 0 0,5 0-48,-1 0 0,3 5-108,7-1 1,-5 1 55,5-5 0,-6 0-17,1 0 1,-4 0 26,-5 0 0,3 5-19,-3 0 0,0-1 71,5-4 0,-4 0 0,8 0 1,2 0 56,-1 0 0,1 0-94,-2 0 1,2 0 26,3 0 0,-1 0-16,-4 0 0,-1 0-4,6 0 1,5-1-34,5-4 1,4 3-113,-4-2 1,-1 2 90,-4 2 1,-2 0-11,-2 0 0,-5 0 168,-5 0 0,5 0-135,-1 0 1,7 0 66,-2 0 0,3 0-26,2 0 1,-5 0 15,0 0 0,-6 0 16,1 0 1,-2 0-3,-3 0 1,6 0-7,-1 0 0,7 0-4,-2 0 1,3 2-26,2 2 1,-5-2 5,0 3 1,-6-4-92,2-1 0,-9 5 45,-1 0 0,0 0-8,5-5 0,1 0-12,3 0 0,-1 0-17,6 0 1,-1 0 29,1 0 1,1 0-17,-5 0 1,-1 0 240,-4 0 0,0-5-126,-1 0 1,1 0 54,0 5 1,-1 0-27,1 0 1,1-4 116,3-1 1,-7 0-182,3 5 0,-10 0-11,0 0 0,-5 2-56,-4 2 0,1-2-200,-6 3 1,0-4-251,-4-1 1,-1 0 211,0 0 1,-5 5-163,1 0 1,-1 0-873,6-5 1298,-1 0 0,0 0 0,0 0 0</inkml:trace>
  <inkml:trace contextRef="#ctx0" brushRef="#br0">17104 12112 7988,'-8'0'-1252,"-4"0"1826,10 0-104,-10 0-119,10-6-173,-4 4-38,6-4 0,-2 1 161,-3 1 0,4-1 115,-5 5 175,6 0-36,0 0-625,-7 0 0,-1 0 214,-6 0-29,0 6 0,0-4-29,-1 3 0,1 1-23,0-1 1,0-1-43,0-4 1,-2 0 43,-3 0 1,1 5-252,-5 0 103,-1 6 3,-4-9 1,-7 5-35,-3-2 0,-3-2 116,-2 7 0,-1-2-23,-3 1 0,5 2-14,-5-6 0,6 6 1,-6-2 1,2-2 51,3-2 1,-12-4 23,-3-1 1,-9 0-1213,-1 0 1169,4 0 4,0-6 0,6-1-156,0-2 1,-4-4 143,-1 4 0,-6 1-8,2-1 1,-8-1-16,-2-4 0,2 1-9,7 4 0,-2-4 23,2 4 0,-4-4-217,-5-1 1,37 4 0,-1 1 288,-2-1 0,-1 1-62,3 0 1,1-1-4,-32-11 1,-3 4 211,3-7-206,-4 1 24,37 9 1,-1-1 0,0 1 0,-1 0 5,-3-1 1,1 1-1,2 0 1,1 0-26,0 0 1,2-1-1,-31-18-208,2 0 1,-1-6-16,-4 1 105,33 17 0,-1 1 117,-1-2 1,1 1-1,-1 2 1,1 0-95,1 0 0,0 0 1,-33-14 49,5-5 1,-6 2 27,1-2 0,33 18 0,-1 0 23,-3 4 0,-1-1 0,1-2 0,2 0-3,1 3 1,2-1 0,-2-2-1,2 0 5,-29-14 0,29 13 0,-1 0 56,1 2 1,-2-1-1,-1-2 1,0 1-47,2-2 1,0 1 0,-2 0 0,-1-1 60,3 1 0,1 0 0,1-1 0,2 1-42,-27-22 0,-3-1-10,3-3 0,25 22 1,-1 1-38,2-2 0,-1 0-152,-5-2 0,1 0 155,7 3 0,0 0 1,-2-3-1,1-1-4,-23-28 0,0 0-100,0 0 0,3 0 152,-3 1 1,2-1-4,22 28 1,0 1 0,0-3 0,1-1 3,-2-1 1,2-1-1,2 3 1,3-1 8,-21-30 0,4-1-4,1 2 1,2-6 16,3 6-1,-3-7-33,5-3 1,16 35-1,-1-1-73,2-1 0,0 0 67,-2-1 0,1-1 1,2 4 1,0 0 0,-1-6-1,1 0 4,1 2 0,1-1 0,1 0 1,0 0 12,1 1 1,0 0 0,2-4-1,0 1 51,0 2 1,0 1 0,3 0-1,1 0 173,-11-31-175,3 6-35,2 2 0,0-2 60,0-6 1,4 0 1,1-5 0,5-2-181,0 3 1,2-3 36,2 2 0,0 1-36,0 32 1,0 0 0,5-34 58,-3 34 1,1 1 0,8-34-23,-2 0 0,5 3 65,5 2 0,-1 5 50,5 0 1,-1 1 20,2-2 1,3 6-46,-3 9 0,4-4 95,5 4 1,-3 2-107,4-2 0,0-1 17,-1-3 0,5-3-29,-4-2 1,3 2-1,-3-2 0,0 7-31,0 2 39,-4 6-13,11 3 1,-10 4-217,7 6 204,0-1-44,-2 6 0,-1 0 80,-6-1 0,-1 1-112,0-1 0,-4 6 722,0-1 0,-7 5-693,2-5 1,-8 7 348,-1-2 0,-1 5-283,5 4 435,-6-2-520,-1 10-631,-1-4 305,-4-1-850,4 6 4,-6-6 1,0 14 1211,0 2 0,-13 10 0,-3 3 0</inkml:trace>
  <inkml:trace contextRef="#ctx0" brushRef="#br0">11104 5416 7988,'15'0'-322,"-1"0"413,0 0-80,7 0 1,1 0 157,6 0 1,2-4 272,3-1 0,-1-6-164,6 1 0,-6-2-47,1-2 1,-5 1-49,-4 3-62,3-2 1,-12 10 57,4-2 0,-7 2 59,-3 2-169,-6 0 1,2 19-50,-10 9 0,-9 18 0,-10 11 0,8-17 0,-3 2-112,-2 7 0,0 2 0,-1 3 1,0 1-279,-4 2 1,-1-1 0,-1 1-1,-2 0 1,-2 0 0,-1 0-1</inkml:trace>
  <inkml:trace contextRef="#ctx0" brushRef="#br0">14048 4236 8158,'0'-7'337,"0"-1"457,0 3-197,0 3-346,0-4 0,1 6-73,4 0 1,-4 6-113,4 4 0,-3-1-14,-2 6 1,0-3-297,0 12 1,-7 0-952,-2 4 860,-4 0 1,-1 2-332,0 4 1,-5-4 254,0 3 1,2-3 111,7-2 1,-2-4 298,2 0 0,-1-7 0,1 2 0,4-3 110,6-2 0,6-6 62,4-3 1,3-10 98,1-5 1,6-10-101,4-9 1,9-2-86,5-12 0,-2 8-114,2-7 0,-1 5 104,1 4 0,-5 2 103,-9 12 1,1 1-13,-6 9 1,-5 4 112,-5 10 1,-5 11-128,0 12 1,-8 7 168,-6 8 0,-7 5-314,-2 5 1,-6-3 148,1 2 1,-3-7-118,-1-3 1,-1-5 61,1-9 1,6-6-377,3-3 0,-2-3 123,2-2 1,0-6-419,5-3 0,0-4 128,-1-1 1,6-6-65,0-4 1,1-4 226,-2-5 1,4 3 277,6-2 0,0 2 0,0 2 0,1 6 0,4 3 0,3 5-20,6 5 0,7 4-39,2 10 0,4 3 609,2 7 0,6-6-200,2 1 0,0-7-31,1 2 1,-7-9-258,2-5 0,-3 1 74,-1-1 1,-5-1-944,-1-4 807,-5-6 0,2-2 0,-6-6 0</inkml:trace>
  <inkml:trace contextRef="#ctx0" brushRef="#br0">14303 4578 8042,'23'-22'110,"-4"3"1,-2-2-38,2 2 57,3 0 1,2 0 250,-1 0 0,1-4-261,5 4-122,5-7 0,-4 4-175,3-6 0,-7 6-27,-3 3 240,-5 3 0,-2 6 61,-7 1-423,-6 6 1,2-4-521,-10 7 1,-3 5 534,-6 0 0,0 1 311,0-1 0,-1-3 0,1 2 0,6-2 0,-4-2 0,5-6 0,-2-4 0,3-3 0,6-1 0,0 0 0,0 0 0,6 1-17,3 4 0,-1-2 123,2 6 0,-1 2 338,5 8 1,1 4-92,-1 10 1,-1 5 30,-4 9 0,-3 8 123,-6 6 1,0 12-106,0-2 1,0 3-110,0-4 1,0 0-63,0-4 0,0-3-405,0-6 1,0-7 164,0-3 1,0-5-224,0-4 0,2-10-343,3-9 18,-4-3 0,6-10-202,-7-6 1,-5-2 279,0-8 0,-6 0-113,2-4 592,-4-7 0,-8-1 0,-1-7 0</inkml:trace>
  <inkml:trace contextRef="#ctx0" brushRef="#br0">14559 4478 8042,'0'24'314,"0"0"1,0-4-189,0 9 1,0-4 104,0 8 0,0-5-312,0-4 1,-6 3 93,-3-3 1,1-4-192,-2-1-50,7 3 0,-8-11-217,6 4 0,1-12-598,4-3 1043,0-7 0,-7-13 0,-1-2 0</inkml:trace>
  <inkml:trace contextRef="#ctx0" brushRef="#br0">14716 4407 8042,'27'6'0,"-4"4"0,4 3 498,-3 1 0,-4 5-62,-1 0 1,-3 4-360,-2-4 1,-1 0 126,-3-5-464,2 1-704,-4-7-36,6-2 699,1-6 1,-8-11-678,-2-3 978,3-10 0,-6-4 0,4-9 0</inkml:trace>
  <inkml:trace contextRef="#ctx0" brushRef="#br0">15057 3910 8015,'8'6'74,"-3"3"1,-4 6-90,-1 3 1,-1 5 513,-4 5 1,2 0 13,-7 1-873,7-1 239,-10 1 0,7-1-703,-3 1 565,-4-7 0,10-2-24,-7-6 1,6 1-42,-6-1 1,5-6 117,-4-3 0,4 1 206,-4-1 0,4-1 0,-4-4 0,5-6 8,-8 4 64,10-10 423,-4 10 0,7-6-168,4 4 1,3 0-74,6-5 0,5-1 239,0-4-475,6 6 0,-4-9-87,3 3 1,3-4-225,-4 4 172,-2 0 73,6 0 1,-12 0-107,4-1-86,-3 7 221,-2-4-62,-6 10 110,-1-4 0,-9 17 191,-3 3 1,-4 10-107,-10 0 1,2 2 70,-7 3 0,5 4-58,-5 0 1,5 0-9,-4-4 1,5-1 38,-1 1-75,3-1-21,2-6 1,6-1 90,4-7-132,2-6 1,4 3-100,2-6 0,4-7 67,6-7 1,5-4-155,0-1 1,5-5-90,-5 0 1,5-5 62,-5 5 0,4 0 122,-4 5 26,7 6 45,-11-5 121,6 12 1,-7 1-13,0 9 0,-6 10 269,-3 5 0,-3 9-94,-2 5 1,-2 2 58,-3-2 0,4 3-568,-4-4 109,3-2 113,2 0 0,-1-11-468,-4-1 188,3-5-1018,-4 2 830,6-12 1,-6 3-147,-4-6 615,-2 0 0,-3-12 0,1 0 0</inkml:trace>
  <inkml:trace contextRef="#ctx0" brushRef="#br0">15029 4677 8002,'0'-8'218,"6"-3"182,3 7 1,4-8-229,1 3 0,2-2-152,3 1 1,-3-2 11,3 2 1,-3-1-292,-2 2 0,0 2-136,0 7 252,-6 0-30,-2 0 0,-6 7-74,0 2 0,-1 10 254,-4 5 1,-3 3 79,-6 1 1,0 5 112,0 1 0,1-1 343,3-5 1,-1 1 236,7-1-516,-1-6 0,5-1 269,0-7-584,0-6 371,0-2-385,6-6 0,2-3-276,6-7 0,2-1-86,3-12 1,-3 4-1104,3-5 1530,-3 7 0,-2-10 0,0 5 0</inkml:trace>
  <inkml:trace contextRef="#ctx0" brushRef="#br0">15427 4578 8000,'9'-5'132,"1"0"1,-1-1 199,5 1 1,1 4 347,-1-4-420,0 3 0,5 2 50,0 0-310,6 0 0,-3-6 0,7-2 0</inkml:trace>
  <inkml:trace contextRef="#ctx0" brushRef="#br0">15939 3952 7896,'0'-8'142,"6"-3"142,3 6 21,4 1 1,-4 5 316,1 4 0,-1 1-353,6 4 1,-3 7-291,-2-3 0,-4 9-171,-6-4 0,0 6-422,0-2 0,-6 3 14,-4-3 0,-2 4 92,-3-3 1,-4 1-189,0-1 696,1-4 0,3-1 0,1 0 0,0-1 0,0-9 0,6 4 0,-5-12-46,12 12 0,-4-13 60,10 0 1,4-5 324,10-4 1,3-8-19,7 2 0,4-4-150,0 0 0,5 2-83,-5-7 1,2 7-92,-2-2 0,-9 10-13,-1 4 1,-10 3-236,-4 2 1,-5 3 71,0 7 0,-10 6-124,-8 12 1,-2 5 83,-8 0 162,1 7 0,-6-4-69,1 7-366,-1 0 614,7-7-121,2-1 1,7-13 201,3-3-95,4-4-35,6-7 0,8-9-81,6-13 1,2-7-129,8-7 0,-5-1-203,4 1 339,-5-1 0,6-4 0,-10 0 0,-3 0 0</inkml:trace>
  <inkml:trace contextRef="#ctx0" brushRef="#br0">16109 4279 7896,'-6'8'-1302,"4"0"1175,-2-3 865,2-4-684,2 6 1,0-6-73,0 4 0,2-4-51,2 4 85,-2-3 8,4-2-41,-6 0 30,0 0-66,6 0-48,-4 0 0,4-2 126,-6-3 48,0 4 89,0-12 321,0 12-126,0-6-99,0 7 51,0 0-258,0 7 0,0 1 13,0 6 0,0 0 166,0 0-204,0 7 0,0 1 24,0 6 190,0 1-100,0-7 1,0 8-190,0-6 115,0 6 1,0-13-135,0 7 0,0-7-269,0 2 1,0-8-975,0-1 627,0-7 684,0 9 0,7-10 0,1 4 0</inkml:trace>
  <inkml:trace contextRef="#ctx0" brushRef="#br0">15967 4862 7896,'9'8'565,"1"-3"-174,-1-10-128,6-9 0,5-4 52,4-5-98,3-1-263,1-4 1,2-3-201,3-2 1,-3 2 305,4-7 0,-6 6-60,-4-1 0,3-3 0,-5-1 0</inkml:trace>
  <inkml:trace contextRef="#ctx0" brushRef="#br0">16422 4009 7941,'0'14'29,"0"0"-44,0 1 1,5 5 655,-1 4-393,1 3 1,-5 3 130,0 3-990,0-9 312,-6 15 37,4-21 1,-4 13-663,6-12 367,0 6 284,0-9 1,-2-2 163,-2-9 0,2-5 109,-3-5 0,4-9 0,1-10 0,0-2 0,0-3 0,0 1 0,0-1 0,0 1 77,6-1 0,-3-4 124,7 0 1,-1 0-89,5 4 0,1 3 118,-1 2 1,5 3-26,0 7 1,1 2 155,-1 2 0,-3-1 259,3 6-269,-10 1-182,4 10 1,-11 3-159,2 10 0,-2 3-34,-2 7 0,0-1-264,0 1 1,-6-1 79,-4 1 1,2-1-95,-1 0 0,-1 1 300,-4-1 0,-6 1 0,-3-1 0</inkml:trace>
  <inkml:trace contextRef="#ctx0" brushRef="#br0">16408 4279 7941,'4'-9'0,"1"-1"0,2 1 70,-3-6-1,4 8 71,6-6 0,1 10-80,-1-7 0,0 2 73,0-1 0,0-2-124,1 6 0,-1 0 0,0 5 1,-4 0-329,-1 0 288,-6 0 1,-1 7-120,-7 2 0,-11 10-176,2 5 217,-10 3 0,4 1 22,-4 1 1,-3 4-178,4 0 225,2 6 0,-4-9-14,6 4 0,5-11 73,4-4 0,7-3 292,-2-2-39,4-6 33,1-2 1,11-13 75,3-8-129,10-5-200,-2-9 1,8 1 20,3 0 1,-2-6-149,7 1 1,-1 0-325,1 5 0,-4 5 76,-5 5 0,-7 2-553,-3 1 875,-3 8 0,-2-6 0,0 5 0</inkml:trace>
  <inkml:trace contextRef="#ctx0" brushRef="#br0">16649 4521 7941,'0'14'0,"7"-6"4,2-3 1,4-7 54,1-7 0,2-2-255,3-13 130,-3-6-30,4 0 1,-1-5-38,0 7 1,-2-1 66,-7 1 0,1 4-213,-6 0 1,-1 7 169,-4-2 109,0 3 0,0 2 0,0 0 0</inkml:trace>
  <inkml:trace contextRef="#ctx0" brushRef="#br0">16706 4265 7941,'0'14'0,"0"0"64,0 1 1,0 5 165,0 4 0,0 3 250,0 1-213,0 7 1,0-4-243,0 7 26,-6-6 0,3 3-47,-7-7 0,6-1-225,-6-3 1,5 1-341,-4-6-21,6 0 1,-5-7 273,3-2 0,2-4 308,-7-6 0,7-6 0,-3-2 0</inkml:trace>
  <inkml:trace contextRef="#ctx0" brushRef="#br0">16578 4478 7941,'0'-22'32,"0"8"170,0 8 0,-4 13-14,-1 8 0,-6 5 1,1 9 87,-2-1-111,-3 0 1,1 1-417,0-1 180,6-6 0,-5 4-281,4-7 1,1 0 240,-1-5 1,4-2-289,-5-2 0,7-2-131,-1-3-12,2-4 354,2 6 0,2-7 226,2 0 45,4 0 0,13 0 197,2 0 0,9 1-21,1 4 1,7 3 185,-2 6 1,7 0-145,3 0 1,-1 1 42,-4-1 0,-1 0-169,1 0 0,0-4-93,-1-1 0,-4-6-516,0 2 188,-6-3-1,3-9 0,-9-1-242,-2-6 1,-8-2 88,-7-3 400,-5-3 0,2-6 0,-6 0 0</inkml:trace>
  <inkml:trace contextRef="#ctx0" brushRef="#br0">16834 4109 7940,'10'-5'0,"-1"0"-158,-6-6 0,10 9-315,-4-2 0,6-3 1759,4 3-492,-4-1-417,6-1 0,-2 4 62,0-3 1,0 4-280,-5 1 1,-6 6-233,-3 3 0,-4 4 119,-1 1 1,-1 5-74,-4 0 0,-3 7-80,-6-3 0,-7 4-334,-2 1 1,1 1-511,-2-1 402,0-6 273,2-1 0,-3-8-77,6-4 0,0-3 71,5-6 0,1-1 148,3-4 1,4-3 135,6-6 0,2 1-19,2 4 1,4-4 300,7 4-216,5-4 1,-4 5 19,3 4 320,-3-4-281,-2 6 1,0-4 255,0 6 1,-4 6-146,-1 4 1,-6 4 7,2 5 0,-3 3-80,-2 6-87,-7 1 1,4-1-63,-6 1 1,6-6-220,-2 1 1,-1-2 109,1 2 1,0-4-738,5-6 391,0-6-106,0 5 163,0-11 0,0 1 380,0-13 0,0-1 0,0-12 0,5 0 0,0 0 0,6-4 0,-2 3 0,-1-1 0,2 1 0,-1-1 0,5 6 0,0 0-1,1 5 120,-1 0 107,0-1 0,0 7 77,1 4 0,-1 2 51,0 2 0,-5 2 146,1 2 1,-7 9-256,2 6 0,-4 6-56,-1-1 1,-6 3-184,-3 1 0,-4 1-366,-1-1 1,1-4-879,4 0 650,-4-7 221,5 3 367,-6-5 0,0-1 0,-1 0 0</inkml:trace>
  <inkml:trace contextRef="#ctx0" brushRef="#br0">16948 4393 7933,'0'20'0,"0"-2"-32,0 5 1,0 6 43,0 4 0,-5 0 104,1-4 1,-8 4 118,3 0 1,1-1-943,-1-9 461,-1 4 1,2-11-65,3 3 310,4-10 0,-5 4 0,-2-5 0</inkml:trace>
  <inkml:trace contextRef="#ctx0" brushRef="#br0">16948 4663 7915,'14'0'47,"0"0"-47,1 6 139,-1 2 0,0 6 268,0 1 1,5-1-408,0 0 0,6 7 0,-2 1 0</inkml:trace>
  <inkml:trace contextRef="#ctx0" brushRef="#br0">17616 4009 7923,'14'0'126,"-1"2"76,-3 2 1,-4 11-58,-6 8 1,0 4 186,0 2 1,-2-1-828,-2 0 240,-4 1 147,-7-1 0,1 1-57,0-1 0,0-1 136,0-3 0,-1-4-49,1-6-10,6 1-88,-4-7 1,10-4-233,-3-8 181,10-11 90,3 0 0,6-12-133,0 3 116,7-3 1,1 3 158,6 1-26,1 5 0,4-1 29,0 10 0,0-2 205,-4 6 0,-7 2-132,-3 8 0,-5 4 112,-4 10 0,-6 3 566,-8 7-324,-4 5-234,-13 3 1,-1 5 233,-6 1-37,6 0-402,-5-1 0,5 1-144,-7 0 0,5-7-10,1-3 0,5-4-297,-1-6 1,8-4 170,2-9 0,-1-4-44,-4-6 1,5-2-282,-1-2 609,7-4 0,-10-13 0,5-1 0</inkml:trace>
  <inkml:trace contextRef="#ctx0" brushRef="#br0">17602 4478 7923,'22'6'-289,"5"2"-36,-3 7 1,-2-1 298,1 0 1,0 0 283,0 0 0,7-1-258,-6-3 0,12 2 0,-6-4 0</inkml:trace>
  <inkml:trace contextRef="#ctx0" brushRef="#br0">17972 4236 7912,'8'-14'0,"4"0"0,-5 0 217,2 0 1,4 1-160,-4 4 0,4-4-554,1 3 357,0-2 1,0 2-506,1 1 276,-7-1 160,4-4 208,-10 0 0,10 0 0,-4-1 0</inkml:trace>
  <inkml:trace contextRef="#ctx0" brushRef="#br0">18114 3981 7554,'0'-8'1083,"0"1"-604,0 20 0,0-2-68,0 13 1,0-1-144,0 6 1,-6 1-28,-4 3 0,-3-1-277,-1 6 72,0-1-42,-7 0 0,4 4-41,-7-3 0,1 1-213,-6-1 1,1 2-455,-1-7 1,7-6 99,3-8 0,3-4 614,2 0 0,-6-1 0,-2 0 0</inkml:trace>
  <inkml:trace contextRef="#ctx0" brushRef="#br0">18014 4421 7912,'15'0'0,"-3"7"-305,-2 2 152,-4 4 77,-6 1 0,0 5 828,0 0-295,0 0-337,-6 1 0,-1-4-219,-2 3 1,-2-3-52,6-2 0,-4-4-272,4-1 1,-1-6-194,1 2-199,3-3 814,-4-2 0,6 0 0,0 0 0,5-2 0,-1-3 0,7 4-25,-3-12 0,7 7-59,-1-4 1,5-7 145,0 3 0,4-5 99,-4 0 0,7 1-79,-3-5 0,4-1-11,2-4 0,-1 4 0,0 0 1,1 7-15,-1-2 1,1 3 651,-1 2-319,-6 6-100,-1 2 1,-12 6 140,1 0 1,-7 11-112,2 3 1,-5 8 86,-5-3 1,2 11-277,-7-2 0,1 4-171,-5-4 1,4-1-298,1-3 214,-1 3-265,2-11 0,-3 4-534,7-6 0,-3-1 922,2-4 0,-2-2 0,-8-7 0</inkml:trace>
  <inkml:trace contextRef="#ctx0" brushRef="#br0">18228 4094 7862,'0'15'-41,"0"5"280,0 4 0,0 4 407,0 5 1,0 5 898,0 10-777,0 9-748,0 7 1,0 7 756,0 0 0,0 5-452,0 0 1,0 5-385,0-6 1,1 6-706,4-5 0,-2-2 764,7-8 0,-1-9 0,5-8 0</inkml:trace>
  <inkml:trace contextRef="#ctx0" brushRef="#br0">16763 16960 8002,'-8'0'-260,"2"-6"690,0 4 30,4-4-155,-4 6-83,6 0-34,0 0-55,-7 0-164,6 6 0,-7 1 139,3 2 1,2 2-31,-6-6 0,-1 1 52,-4-1 0,-2-3-25,-3 2 1,3-2 267,-3-2-264,4 6-10,-6-4 0,5 4 289,-3-6-237,3 6-123,-4-4 1,4 9 55,-3-6 0,-1 1-1,1-1 0,-2-4-129,2 4 1,2-3 112,-7-2 1,0 1-43,-4 4 1,-2-3-379,-3 2 154,-4-2 86,-5-2 1,-7 0 221,-3 0-132,-4-6-91,6 4 1,-4-11-199,7 4 0,-7 1 267,2-1 1,-3-1-131,-2-4 0,-13-5 190,-6 0 0,1-5 29,-1 5 0,3 0-4,2 5 0,0-5-64,0 0 1,32 9 0,-1 0 74,-3 0 1,1 1-1,0-1 1,0-1-21,-1 0 0,0-2 0,3 1 0,0-1 53,-36-6 1,0-6-76,34 13 0,-1 0 0,1-3 1,0-1-7,-5-1 0,-1 1 0,5-3 1,0 0 33,0 2 1,0 0 0,2-2 0,2-3 5,0 2 0,2-2 0,0-2 1,0-1-1011,-3-3 1,-1-1 987,-2 0 0,-1 1-5,1-1 1,-1 1 0,3 2 0,2 0-41,3 0 0,1 0 1,1 0-1,0 0-138,-2-2 1,1-1 0,-2 0 0,1 1 153,-2 0 1,0-1 0,-1 1 0,-1-1-4,-3 1 1,1-1-1,3 1 1,0 0-2,4-1 1,-1 1 0,1-1 0,-1 1-24,3 0 1,0-1 0,0 0 0,0 0 0,-3-2 1,0 0 0,0 1 0,-2 0 34,-4-3 0,-1 0-719,3 0 0,1-1 706,-1-1 0,2-1 1,5 1-1,2-1 39,0 1 0,0-1-406,2 0 0,0 1 382,-3 0 1,0-1 0,3-2 0,-2 0 185,-2 0 1,0 0 0,2-1 0,0 1-187,-2 0 1,0 0-1,3 2 1,2-1 5,-1-1 0,1 0 1,0 4-1,1 1-21,3-1 0,0 1 0,-1 0 0,1-2-5,0-2 0,1-2 1,0 0-1,0-1-17,-3-2 1,0-1-338,-3 0 1,-1 1 363,1-1 1,0 1 0,-1-2 0,0 1-2,1-2 1,1 0-1,4-1 1,2-2 195,-2-1 0,1-1 0,1 2 0,3 0-196,4 3 0,1 0 0,-2-3 0,1 1 8,3 4 1,0 0 0,-1-1 0,-1-2 2,0 1 1,0 0 0,0 3 0,-1-1 0,1 0 0,0 1 1,2 0-1,0 0 1,-12-34 0,13 35 1,-1 0-114,-2 1 0,-1 0 102,1-5 0,0 0 145,3 1 1,0 1-1,-2-8 1,0-1-237,4 2 0,0 0 0,-2-1 0,1 0 35,0 1 1,1 0-1,1-4 1,0-1 21,-1 1 0,-1-1 0,3 1 0,0-1 19,2 5 0,1 1 1,-3-1-1,1 0 0,1 0 0,0 1 0,2 2 0,-1 1 22,-1 0 1,0 2 0,3 1 0,-1 0 155,-1 3 0,-1 0 0,2-39 99,-2 3-69,-3 3 47,7 29 1,0-2-1,-2 4 1,0-1-157,3-4 1,0-1-499,-3-1 1,0 0 433,2 3 0,0-1 0,-2-3 0,0 0-7,2 1 1,2-1 0,2-3-1,0 0 34,2-1 1,0-1-98,0-1 1,2 0 65,3 2 1,1 1-1,-3-1 1,1 2 195,3 2 1,0 0-126,0 0 1,0 1 0,-1 4 0,1 1-7,0 1 1,0 1-142,0 1 1,0 0 151,2 1 0,0 1 0,-2-1 1,0 1 201,12-37-226,-1 3 0,-8 34 1,0 1 38,18-33 0,-17 33 0,-1 0-53,1 0 0,1 0 0,0-3 1,0 0-24,0 1 1,0 0 0,2-4 0,1 1-92,-1 0 1,0 0 0,1-1 0,1 1 22,0 5 1,1 1-1,-1 1 1,2 1-85,1 1 0,-1 1 0,20-20-235,0 0 205,-1 8 1,-18 13 248,0 4 1,-7 13-360,-3 1 617,-6 9 0,-1 1-880,-7 8 925,0 4 1,-5 2-1697,0-1 507,-6-6 248,3 4 546,-6-7 0,0-13 0,-1-3 0</inkml:trace>
  <inkml:trace contextRef="#ctx0" brushRef="#br0">11005 7279 8080,'2'8'-556,"2"-4"1,4-2 712,6-2 1,2 0 604,3 0 1,3-2-347,7-2 1,4 1-159,0-7 0,0 2-29,-4-1 1,-1-2 9,1 6 1,-6 0-85,1 5 42,-7 0-135,4 0 0,-12 8-78,1 6 0,-7 7 80,2 7 1,-5 15 10,-5 9 1,-5 18-92,2-29 0,-2 3 0,-4 3 0,-2 1-409,-5 6 1,-1 1 0,0 0 0,0 2 296,-4 7 1,-1 0-1,4-8 1,1 0 127,-2 1 0,0 0 0,1-2 0,0 0 0,0 0 0,-1-1 0,-1 2 0,0 0 0</inkml:trace>
  <inkml:trace contextRef="#ctx0" brushRef="#br0">14232 6710 8101,'-7'6'-1152,"0"2"1987,7 7-488,-6 5 0,4 2-165,-2 7 0,2 1-187,2 3 1,-2-3-490,-2 3 1,2-3 211,-3-2 1,-3-4-613,-1 0 894,-4 0 0,-7 4 0,-2 0 0</inkml:trace>
  <inkml:trace contextRef="#ctx0" brushRef="#br0">13976 7222 8101,'15'-6'0,"0"-4"-145,4-9 1,10-3 104,9-6 1,8-1 60,1 1 0,0-5-90,-4-1 0,-5 1-170,0 5 1,-8 3-71,-2 6 1,-6 1 148,-7 13 0,-7 2-2,-4 8 1,-2 9 161,-2 10 0,-11 4 0,-3 6 0,-10 2 0,2 7 0</inkml:trace>
  <inkml:trace contextRef="#ctx0" brushRef="#br0">14318 7179 8101,'-21'43'-576,"1"-5"-72,-4 0 0,3-11 720,7 1 1,2-14 1491,2 0-1124,4-9 1,9-2-204,6-12 0,4-4-313,15-15 1,-2 6 86,7-11 0,-3 4-523,-2-9 0,1 7 170,-1-3 342,-6 11 0,-1-4 0,-7 5 0</inkml:trace>
  <inkml:trace contextRef="#ctx0" brushRef="#br0">14375 7051 8101,'-2'16'456,"-3"3"0,4 0-38,-4 9 1,3 4 87,2 11 0,0 1-117,0 3 1,0 4-100,0 6 0,0-4-88,0-5 0,0-2-114,0-13 1,5-2-208,0-7 1,6-5 148,-2-9 0,4-4-465,1-6 0,0-2 242,1-2 1,-3-11-593,-2-8 0,2-6 338,-2-4 1,-2-3-156,1-7 0,-6 0 44,2 1 1,-3-2 557,-2-4 0,6 4 0,2-5 0</inkml:trace>
  <inkml:trace contextRef="#ctx0" brushRef="#br0">14559 6781 8101,'8'0'331,"5"0"0,-11 8 139,2 6 0,-2 7-321,-2 7 1,0 5 57,0 1 1,0-1-113,0-5 1,0 1 68,0-1 1,5-6-335,-1-3 1,1-3-438,-5-2-319,0 0 420,6-6 0,-4-3 154,3-10 0,-4-4 59,-1-10 0,0-2 87,0-2 0,0-9 19,0 4 0,0-4 187,0 4 0,0-6-33,0 1 0,2 0 232,3 5 1,-2 6-95,6 3 0,-4 3 282,4 2 1,-4 6-165,5 3 1,-2 5 53,1 5 1,4 7-41,-4 7 1,-3 7-118,-1-3 1,-3 9 45,-2 1 0,0 0-469,0-4 0,0-6-31,0 1 1,0-2-191,0 2 1,-7-4 96,-2-5 427,3-1 0,-13 0 0,3 0 0</inkml:trace>
  <inkml:trace contextRef="#ctx0" brushRef="#br0">14574 7108 8101,'6'-8'-335,"2"-4"-43,6 2 1,0-6 341,0 2 1,5-8 332,0 8 1,5-4-256,-5 4 0,5 0-162,-5 0 143,0 6-122,-5-5 1,-6 13-35,-3 0 61,-10 0 1,-8 18 37,-6-4 1,-6 10 29,1-1 0,-3 4-54,-1 2 1,1-6 22,3 1 0,2 0 131,3 4 0,8-6-38,-3-3 259,9-3-198,-7-2 1,12-6 66,0-3 0,6-5-48,8-5 0,2-4-57,3-10 1,3-2-173,6-3 1,6-2 110,-1 2 1,2 2-316,-2-2 0,-3 5 87,3-5 1,-9 12-476,-5-2 683,-4 2 0,0 5 0,-1 0 0</inkml:trace>
  <inkml:trace contextRef="#ctx0" brushRef="#br0">14943 7194 8101,'10'-24'-226,"-1"0"1,1 2-313,4-2 1,0-1 489,0 6 1,-4 0-24,-1 5 1,-6 0 70,2-1 0,-3 1 0,-2 0 0</inkml:trace>
  <inkml:trace contextRef="#ctx0" brushRef="#br0">14901 7023 8094,'0'14'70,"0"0"171,0 1 1,0 4-23,0-1 1,0 8-1,0-3 1,0 0-5,0 0 0,-5-1-131,0 2 0,0 1-552,5-6 251,0 0 209,-6-5-970,5 1 427,-6-7-620,7-2 1171,0-12 0,0-9 0,0-7 0</inkml:trace>
  <inkml:trace contextRef="#ctx0" brushRef="#br0">14815 7094 8094,'-1'-8'316,"-4"3"1,-1 15-66,-4 4 0,-2 10-14,2-1 1,-3 6 116,-1 4-210,0-3 0,-5 6-95,0-2 1,0-4-507,5 3 362,0-3 1,4-3-446,1-4 1,1-2 312,-2-7 1,2-4-1011,4-1 832,2-6 0,-4 2 405,6-10 0,0-3 0,0-6 0,0 0 0,0 6 0,6-3-26,4 6 1,4 0 52,5 5 1,9 0 790,10 0 1,10 8-387,4 7 0,-2-1 189,2 5 0,-1-4-153,1 0 1,-3-3-316,-6-2 1,-1 1-191,1-6 0,0-1-313,-1-4 1,-1-4 56,-3-1 1,-9-6-979,-10 1 787,-4-2 0,-2-4 484,-3-3 0,-4-3 0,-6-7 0</inkml:trace>
  <inkml:trace contextRef="#ctx0" brushRef="#br0">15085 6838 8083,'15'-14'190,"-1"1"198,0 4 1,-4-2 70,-1 6-283,1-6 0,4 9 22,0-2 1,-5 2 139,1 2-162,-7 0 0,8 6-239,-6 4 90,0 9-32,-12-3 1,-1 15 17,-6-2 1,0 4-139,0 0 1,-2-3-464,-3 3 0,3-9-556,-3-5 774,3-3 1,2-4-447,0-2-3,0-4 819,0-6 0,4-5 0,1 1 0,5-8 0,0 11 0,8-4 0,0 4-96,5 1 110,1 0 1,-1 1 709,1 4-460,-7 9 0,5 3 87,-4 7 1,-2 0 47,3 4 0,-4-4-125,-1 0 1,0-5-80,0 4 0,0-5-447,0 1 149,0-4-819,0 0 533,0-7 0,0-8-109,0-10 1,0-4 254,0-5 0,0 2 243,0-7 0,7 5 0,2-5 0,-1 5 0,1-4 0,-1 0 0,2 0 0,2 1 0,-2 3 0,3 3 0,1-3 0,0 3 34,0 2 1,0 6 150,1 3 1,-6 4 47,1 1 225,-7 0-280,9 6 0,-10 3 361,3 10-298,-4-3 0,-1 11-101,0-3 0,-1 3-295,-4 1 1,2 1-3,-7-1 1,2-1-778,-1-4 934,-4 4 0,5-5 0,-6 7 0</inkml:trace>
  <inkml:trace contextRef="#ctx0" brushRef="#br0">15128 7179 8083,'8'2'114,"-3"3"0,-4 3 514,-1 6-452,0 6 0,0 2 443,0 7-117,0-1-421,0 1 1,-4 4-157,-1 0 1,-6 0-11,1-4 0,2-7-276,-1-3 1,4 0-281,-4-5 346,6 3 173,-4-15 122,7 4 0,-6-6 0,-2 0 0</inkml:trace>
  <inkml:trace contextRef="#ctx0" brushRef="#br0">15114 7393 8061,'20'-8'-340,"-4"1"0,6 7 470,-3 0 0,-1 2 376,5 3 1,-4 3-732,5 6 0,-7 0 27,2 0 107,3 0 91,-6-6 0,11 5 0,-5-5 0</inkml:trace>
  <inkml:trace contextRef="#ctx0" brushRef="#br0">15555 7250 8046,'14'0'0,"2"-4"275,3-1 0,-2-1 459,7 1 1,-5 3-393,4-2 0,-4-3-311,5 2 1,-5-4 93,5 4 0,-2-4-186,1 4 0,-2-4-1346,-7 4 723,0 0 288,1-1 396,-7 4 0,-2-4 0,-6 6 0</inkml:trace>
  <inkml:trace contextRef="#ctx0" brushRef="#br0">15882 7080 8046,'9'-10'-94,"1"1"94,-1 6 0,5-8 255,1 6 0,-1 0 416,0 5 0,0 2-215,0 2 0,1 0-5,-1 5 0,-2-4 44,-2 4-116,-4 1-290,-6 10 0,0-2-93,0 5 1,-8-1-292,-6 2 0,0 3-573,-5-3 1,-2-2 867,2 2 0,-12-1 0,1 6 0</inkml:trace>
  <inkml:trace contextRef="#ctx0" brushRef="#br0">16237 6824 7975,'0'-14'0,"6"4"521,4 1 1,3 6 97,1-2-214,0 10-180,7 2-29,-12 14 0,8 1-569,-12 7 319,0 5 1,-5-4-15,0 3 1,-2 2 98,-2-2-58,-4 1 0,-7-6-207,1 0 0,5-4 110,-1 0 0,1-7-212,-5 2 0,-1-8-294,1-1 333,0-7 103,6 3 1,0-6-25,3 0 125,4 0 56,-6 0 0,9-1 56,3-4 0,3 2-20,6-7 0,-5 7 187,1-2 1,-1 4-70,6 1 1,-1 1 154,0 4 0,-5 3 406,1 6-458,-7 0 0,5 2 149,-3 3-15,-4-3-148,6 11 0,-7-5-173,0 6 1,0-4 141,0 0 1,0-7-637,0 2 1,0-3 147,0-2-573,0 0 886,0-6 0,-7-2 0,-1-6 0</inkml:trace>
  <inkml:trace contextRef="#ctx0" brushRef="#br0">16450 6895 7975,'15'-22'-29,"4"-3"29,-1 6 0,8-2 342,-3 2-161,4 3 1,2-4-73,-1 6 1,4 1 33,-4 3 1,2-1-64,-11 7 1,2-1-105,-2 5 1,-4 0 49,4 0 84,-9 0-44,3 6 1,-7 8-116,3 10 20,4 9 1,-11 5 310,2 10-168,-2-4 0,3 16-17,-1-3 1,1 6 33,-5-6 0,5 8-163,0-9 1,1 9-185,-1-3 1,-4-8 129,4-12 144,-3 1-25,-2-20 1,0 9-558,0-13 211,0 0 25,-7-5 0,4-1-225,-6-4 0,-1-2 5,-4-7 508,0 0 0,-7 0 0,-1 0 0</inkml:trace>
  <inkml:trace contextRef="#ctx0" brushRef="#br0">16536 7137 7943,'19'-22'-52,"0"3"1,1 1-1,-1-1 0,-3 5-65,3 0 105,3 0 0,-6 10-177,3-5 1,-8 6-577,-2-2 474,-6 3 291,4 2 0,-7 7 0,0 1 0,0 6 0</inkml:trace>
  <inkml:trace contextRef="#ctx0" brushRef="#br0">16550 7122 7943,'0'15'206,"0"-6"23,0 1 1,6 1 27,4 8 1,-2-2 41,1 7 0,-1-2 117,1 1 0,-2 4-308,-7-3-66,0 3-95,0-5 1,0 3-53,0-6 0,0-5 77,0-4 0,1-7-247,4 2 1,-3-5 133,2-5 0,3-4-105,-3-10 1,8-3-68,-3-7 1,4-1-55,1-3 1,0 3-10,0-3 276,7 3 0,-5 3 41,3 3 0,1 4 195,-1 5-21,0 1 0,-5 6 151,0 4 0,-4 2-164,-1 2 0,-5 8 51,0 6 1,-8 7 63,-6 7 0,-4 2 88,-5 3 0,2-3-659,-7 3 134,6-3 144,-2-1 1,6-2 75,0-4 0,-7-2 0,-1-7 0</inkml:trace>
  <inkml:trace contextRef="#ctx0" brushRef="#br0">17517 6568 7924,'8'0'195,"3"6"-195,-7 4 0,1 15 0,-5 8 0,-1 8 1030,-4 7-369,-3 9-746,-6 1 1,-5 5-31,0-6 1,-6-2 59,1-3 0,-1-4-121,1-10 0,2-3 44,3-7 0,8-8-446,-4-5-480,4-1 549,-3-13 253,6-1 1,2-14 338,6-9 1,6-11 0,2-2 0</inkml:trace>
  <inkml:trace contextRef="#ctx0" brushRef="#br0">17545 6810 7924,'22'1'0,"-3"4"0,-8 4 358,-1 10 41,-7 4-211,10 5 0,-12-4 187,4-1 0,-5 1-366,-5 4 1,2 1-321,-7-1 1,-1-4 60,-8 0 0,4-5-167,-4 4 1,-2-7-151,2-2 311,-6 1 23,9-14 1,-4 6-10,5-7 1,1 0 163,0 0 1,6-7 77,3-2 0,4-4-7,1-1 0,8-2-67,6-3 1,5 6 151,5-5 1,2 5 76,-2-6 0,3 8 141,1 1-115,1 7 15,-1-9 1,1 10 116,-1-3 1,-4 4-115,-1 1 1,0 0 92,0 0 0,-2 11-185,-7 3 0,-6 5-9,-3 0 1,-5 3-8,-5 6 1,-3 6 7,-6-1 1,-7 0-194,-2-5 49,2 1-120,-6-1 1,11-6-364,-3-3 378,4-3-124,0-2 1,1-6-210,0-3 1,5-5 149,-1-5 1,5-9 332,-4-10 0,6 2 0,-2-1 0,3 0 0,2 0 0,0 2 0,0 7 0,0 0 90,0 6 300,0 2-73,0 24 1,0 0 180,0 15 0,-4-3-203,-1-2 0,-5 6-129,6-1 0,-6 0-264,5-5 94,1-5 143,-3-3-1096,6-12 408,-6-2 549,7-6 0,0-12 0,0-4 0</inkml:trace>
  <inkml:trace contextRef="#ctx0" brushRef="#br0">17815 6952 7924,'37'-29'-69,"2"3"-143,-6 2 0,5-1 184,-5 6 1,-1 0 339,-8 4 1,1 3-521,-6 2-72,0-2 220,-5 10 1,-4-9-344,-1 6 38,-6 1 38,3-3 327,-6 6 0,-1-6 0,-4 7 0,4 0 0,-12-6 0,5-2 0</inkml:trace>
  <inkml:trace contextRef="#ctx0" brushRef="#br0">18085 6611 8179,'0'14'514,"0"2"-168,0 3 1,-4 3-60,-1 6 1,-6 7-14,1 3 0,-9 3-152,-4 2 1,-4 1-168,-2 3 0,-4-3-1551,0 4 1268,0-10 33,4 3 1,3-13-241,2 1 1,3-3 211,7-7 323,0-6 0,0 0 0,0-5 0</inkml:trace>
  <inkml:trace contextRef="#ctx0" brushRef="#br0">17972 7037 7924,'14'0'-85,"-1"2"43,-4 2 0,2 4 315,-6 7 0,0 5 436,-5 4 1,-2 7-397,-3 3 0,4-3-292,-4-7 0,3-2-723,2-3 383,0-10 16,-6 10-143,4-17 268,-4 11 1,6-13-187,0 0 1,0-7-140,0-7 165,6 0 1,1-5 177,2 0 1,4-2 328,-4 2 1,4 2 236,1-7-270,0 1-19,7-6 0,1 1-8,6-1 1,3 1 10,2-1 1,1 3 91,4 2 0,-1 5-20,-4 9 0,-9 4-57,-1 6 0,-2 2 263,-7 2-307,-3 11-17,-11 7 0,0 2-140,0-1 161,-6 1-62,-2 4 1,-8-4-7,-3 0 64,-3-7-190,0 4 0,1-7-204,7 0 1,0-6-513,0-3-377,-1-4 1192,1-7 0,-6-2 0,-2-6 0</inkml:trace>
  <inkml:trace contextRef="#ctx0" brushRef="#br0">18171 6881 7924,'8'6'674,"-2"8"1,-4 15 30,2 9 0,-2 9 56,3 5 0,-2 5 380,1 5-2288,-2 2 1468,4 7 1,-4 7-11,0-38 0,1 0-98,-3 2 0,1 0-455,6 37 1,-7-38 0,1 0 241,4 35 0,3 0 0,6-5 0</inkml:trace>
  <inkml:trace contextRef="#ctx0" brushRef="#br0">26602 15112 8139,'-14'0'310,"-1"0"-277,8 0 323,0 0 0,9 2-29,3 2 0,4-2-143,10 3 1,0-4-83,9-1 1,-1-1-3,11-4 1,5-3-97,4-6 0,7 0-200,-2-1 1,-5 3-467,-4 2 0,-7-1-28,-7 6-136,-7 1 458,-2 4 0,-13 1 37,-7 4 1,-7 1 330,-7 4 0,5-2 0,-1-3 0,7-4 0,-10-1 0,6-8 0</inkml:trace>
  <inkml:trace contextRef="#ctx0" brushRef="#br0">27085 14998 8139,'14'-8'0,"1"-4"20,-1 2 1,0 4 101,0 1 1,5 4 120,0 1 1,0 0 0,-5 0 0,-4 6-86,-1 3 0,-1 4-117,2 1 0,1 1 18,-6-1 0,-1 0 343,-4 0-341,0 0 0,0 1 38,0-1 1,-8 0-388,-6 0 0,-8 2-185,-11 3 1,-3-3 472,-7 3 0,-6 3 0,-2 0 0</inkml:trace>
  <inkml:trace contextRef="#ctx0" brushRef="#br0">28009 14714 8168,'0'-8'-136,"0"2"-93,0 18 0,0 6 228,0 15 1,-1-3 143,-4 3 1,2 0-511,-7-4 0,1 5 31,-5-10 1,1 0-19,4-10 239,-4 0 0,10-6 115,-7-3 0,7-3 0,-3-9 0,6-1-59,0-6 1,0 0 58,0 0 0,5-1 152,-1 1 0,9 5-106,1-1 1,2 1 60,8-5 0,-2 6 55,2 3 1,2-1 83,-2 1 0,-3 0-40,-2 5 0,-5 6 104,-5 4 0,-2 4-76,-7 5 1,-7 3-83,-2 7 0,-10 4-99,-5 0 0,-7 7 96,-3-3 0,1 4-263,5 2 0,6-8-105,3-7 1,-2-1-108,2-8 1,0-1-11,5-9 0,1-4-111,4-10 0,-2-4-66,6-10 513,0-4 0,5-18 0,0-3 0</inkml:trace>
  <inkml:trace contextRef="#ctx0" brushRef="#br0">27881 14984 8168,'15'0'0,"-1"6"-25,0 4 1,0 9-32,1 5 1,3 2 220,1 3 1,2-1-9,-2 1 0,-2 2-202,7-2 1,0 1 98,4-11 1,-4-2-460,0-7 1,-2-4 404,1-6 0,4 0 0,-5 0 0</inkml:trace>
  <inkml:trace contextRef="#ctx0" brushRef="#br0">28251 14927 8163,'29'-6'0,"-1"0"370,0-4 0,2-7-35,4 3 1,-4-4-448,3 4 0,2 4-235,-2 1 0,-5 1-343,-4-1 1,-7-2 87,2 6 602,-9-6 0,2 3 0,-4-6 0</inkml:trace>
  <inkml:trace contextRef="#ctx0" brushRef="#br0">28578 14600 8163,'10'0'-28,"-1"0"0,-1 8 231,1 6 1,-2 13 64,-7 11 0,0 5-51,0 4 0,-5-1 29,0 6 1,-1-6-71,1 1 1,4 2-134,-4-1 1,2 5 146,-2-1 1,3-3-167,-2-1 1,2-10-428,2-5 0,-5-5 256,1-4 1,-1-8-320,5-7 0,-2-6 20,-2 2 1,2-14-148,-3-5 0,4-12 24,1-2 569,-7-1 0,6-18 0,-6 3 0</inkml:trace>
  <inkml:trace contextRef="#ctx0" brushRef="#br0">28507 14856 7998,'8'6'-180,"-3"4"1,-5 4 227,-5 5 1,-3 3 197,-6 7 0,-2-1-107,-3 1 0,2-1-290,-7 0 1,0 1 64,-4-1 1,-1-1-32,1-3 1,6-5-150,3-10-95,3-2 0,8-9 161,3-3 0,7-9 200,8-10 0,5-9 0,14-3 0</inkml:trace>
  <inkml:trace contextRef="#ctx0" brushRef="#br0">28535 14927 8140,'19'14'29,"0"1"1,0-1 117,-4 0 0,3 5-44,1 0 0,0 0-21,-4-5 0,4 0 97,0 1 0,4-7-522,-4-4 1,5 3 219,-5-3 0,0-5-438,-5-9 0,0-4 561,0-5 0,1-3 0,-1-6 0</inkml:trace>
  <inkml:trace contextRef="#ctx0" brushRef="#br0">28848 14529 8140,'14'0'0,"1"0"-211,-1 0 0,0 7 70,0 2 0,-1 10 338,-4 5 0,-2-2-100,-7 1 1,0 4-373,0 2 1,-8 2 14,-6-7 0,-2 1 142,-8-1 1,0 1-2,-4-6 0,-5 5-153,0-5 0,1-5 313,8-4 0,2-6-150,3 6 0,8-7 273,-3 2 1,8-4-115,-4-1 1,9-1 89,1-4 0,8 2-75,11-7 1,3 2 130,6-1 0,7-4-130,3 4 0,1 1-12,-1-2 1,2 3-115,-7-3 0,5-1 107,-5 6 1,-5-4-65,-4 4 1,-7 0 14,2 5-5,-9 0 1,-4 2-3,-6 3 0,-6 3-5,-4 6 1,-9 5 78,-4 0 0,-4 1 10,-2-1 0,1-3 118,0 3 1,5-3-96,4-2 0,4-6-151,0-3 43,8-4-3,0-1 21,20-6 0,3 3-144,12-7 1,-4 2 120,0-1 0,-1-2-42,6 6 0,-6 0 105,1 5 1,-7 0-70,2 0 0,-3 7 151,-2 2 0,-4 4-128,-1 1 1,-6 5 206,2 0 1,-3 6-41,-2-1 0,0 4-137,0 5 0,0-3-126,0 4 0,-5-9-218,0-1 0,1-7-202,4 2 1,-5-8 72,0-2 441,-6-5 0,3 2 0,-6-6 0</inkml:trace>
  <inkml:trace contextRef="#ctx0" brushRef="#br0">28791 15197 8092,'7'-8'-265,"2"1"265,10 2 0,3 2 97,7-7 1,-1 7-150,1-2 1,4-3-17,0-1 1,2 1 4,-2-1 0,-9 5-20,-1 0 1,-5 2-308,-4 2 298,-6 0 0,-5 11-197,-13 3 0,-1 8 63,-12-3 1,2 7 249,-7-3 0,2 4 80,-7 2 1,8-6 317,1 1 0,8-7-204,2 2 1,6-3 38,8-2 1,8-6-257,6-3-1,13-3 0,10-9 0,5-1 0</inkml:trace>
  <inkml:trace contextRef="#ctx0" brushRef="#br0">24540 12439 7990,'0'-14'86,"0"5"-86,0-1 0,0 1 355,0-5 0,0-1 151,0 1-361,0 0 0,0-5 37,0 0 0,0-6 29,0 1 0,5-3-27,0-1 0,4-1 81,-4 1 1,6-1-116,-2 1 1,9-2 22,1-3 1,6 1-54,-1-6 1,3-1-121,1-9 1,7 3-64,3-8 0,0 1-3,4-5 1,-1 2-244,12 3 1,-3 3 346,2 6 1,2 7-154,-7 3 1,1 3-13,-6 1 1,-5 6-216,-4-1 0,-9 11-574,-5-1-663,-4 3 1579,0 3 0,-8 2 0,0 6 0</inkml:trace>
  <inkml:trace contextRef="#ctx0" brushRef="#br0">25208 11089 7990,'7'8'564,"1"-2"0,6-6 377,0 0-407,7 0-332,1 0 0,6-6-125,1-4 1,-2-2 30,-4-3 1,4 1-146,-3 0 1,1-3 135,-1 2 1,3 0-123,-4 10 1,-1 0 60,2 5 0,-8 2 58,-2 2 1,-1 12-206,-8 13 0,-13 7-51,-11 11 0,-7 4-26,-2 6 0,-2 6-176,-3 3 1,15-28 0,1 0 361,-1 2 0,-2 1 0,-3 0 0,-1 1 0,2 1 0,-1 0 0</inkml:trace>
  <inkml:trace contextRef="#ctx0" brushRef="#br0">26033 10293 8010,'0'-15'22,"0"1"-101,0 6 1,0 4 230,0 8 1,0 4-60,0 6 1,0 9 145,0 5 1,0 2-253,0 8 0,0-5-403,0 5 1,-5-8 77,1-2 1,-1 1-127,5-5 1,-5-4 48,0-1 415,-6 3 0,5-6 0,-3 3 0,-4-10 0,10-2 0,-7-7 0,6-2 2,-6-3 1,7-2 76,-2-8 1,5 1 15,5 0 1,3-5 216,6 0 0,0-2-59,0 2 0,5 2-126,0-7 0,5 5-92,-5-4 1,5 7 134,-5 2-196,6 0 95,-9 12 0,4-4 32,-5 6 0,-3 3-3,-2 6 0,-4 7 28,-6 13 1,-6 5 122,-4 4 1,-7 3-180,-2 2 0,-6-5 48,1 0 0,3-5-208,2 5 0,-1-8-134,1-2 0,0-6-633,5-7 475,-7-1 1,5-6-576,-3-4 957,10-8 0,-4-11 0,5-7 0</inkml:trace>
  <inkml:trace contextRef="#ctx0" brushRef="#br0">25962 10691 8010,'24'14'-292,"-1"0"1,-5 0 168,1 1 1,-2-1 3,2 0 0,-3 0 182,3 0 1,-3 1-89,-2-1 25,-6-6 0,4 4 0,-4-4 0</inkml:trace>
  <inkml:trace contextRef="#ctx0" brushRef="#br0">26261 10605 8010,'34'-22'0,"-2"-5"0,6 4 0,0-4-168,4-1 0,-4-1-252,0 1 1,-8 1 557,-1 3 1,-7 4-78,-8 5 1,-4 3-129,-1 2 10,-6 4 0,2 6-91,-10 0 1,-3 0 88,-6 0 0,-5 0-3,0 0 0,0 0 39,5 0 0,4-6-60,1-4 0,1 2 110,-1-1 0,2-1-70,7-4 1,0 0-10,0 0 1,5 4 1,0 1 1,6 5 45,-2 0-1,4 2 49,1 2 1,-1 13 8,-4 6 0,2 8-21,-6 6 1,0 3-80,-5 7 0,0 4 135,0 1 1,-5 4-29,0-5 1,-4 5 1573,4-4 0,-4-3-814,4-7 0,0 2-598,5-7 0,-1-1-489,-4-9-948,3-2 319,-4-7 0,6-14 394,0-9 0,0-10-179,0-10 1,0-6 680,0-3 0,0-3 0,0-1 0</inkml:trace>
  <inkml:trace contextRef="#ctx0" brushRef="#br0">26531 10421 8010,'0'-15'130,"0"9"120,0 6 0,0 13 105,0 10 0,-2 6-128,-3 4 1,-2-3-181,-8 3 1,1 2 34,0-2 0,-2 0 15,-3-4 1,3-2-26,-3-4 0,4-2-236,0-7 1,6-6-343,-1-3-149,7-4 1,-3-9-120,6-6 0,1-6 421,4-9 1,3 1 352,6-1 0,1-5 0,-1-3 0</inkml:trace>
  <inkml:trace contextRef="#ctx0" brushRef="#br0">26474 10492 8010,'22'-7'0,"-1"6"1,-7-4 1,5 10 182,0 4 0,0 9 165,-5 1 1,0 1-87,0-1 1,0-2-217,1 7 0,-6-6-77,1 1 1,-6-5-247,6-5 1,-5 2-194,4-6 11,-6 0 1,4-7 457,-7-3 0,6-2 0,2-8 0</inkml:trace>
  <inkml:trace contextRef="#ctx0" brushRef="#br0">26772 10108 8010,'15'0'0,"-1"0"-933,0 0 840,0 0 1,-6 6 1166,-3 4-948,-3 2 1,-2 3-318,0-1 1,-7 0 41,-2 0 1,-4 2-253,-1 3 0,0-5 97,-1 0 1,1 1 163,0-6 1,1-1 139,4 1 0,-4-5 0,5 2 148,0-6 44,2 0 0,8 0 13,2 0 2,4 0 0,11-6 34,0-4 0,5 2-95,-5-1 1,6-1-312,-1-4 0,3 0 2,1 0 0,-4 4-5,0 1 1,-7 5 318,2 0-100,-10 2 0,-2 4-21,-7 2 0,-3 4 133,-7 7 0,-1 5 173,-13 4 1,1 4-48,-6 5 0,1-1 7,-1 6 0,6-5-142,-1 5 0,7-8-165,-2-2 1,8-5 42,1-9-190,7 0 1,-2-6 124,10-3 0,3-10-129,6-5 0,0-9-419,0-4 243,7 2 162,-5-6 0,11 7-171,-4-4 0,-1 2 146,2 3 1,-6 3 99,0-3 1,-2 8-4,-2 2 0,1 6 116,-1-2 0,-5 3 87,1 2 1,-7 8 344,2 6 0,-4 7-4,-1 7 1,0-4-177,0 0 0,-6 0-340,-3 4 0,1-1-139,-2-4 0,1 3-677,-6-7 892,1 0 0,-6 1 0,-2 2 0</inkml:trace>
  <inkml:trace contextRef="#ctx0" brushRef="#br0">26701 10620 8010,'15'-8'0,"-6"-5"-271,1 4 0,-1 1-413,5-2 0,0 2 1102,1-1 1,4-2-160,0 6 1,0-4-55,-5 4 1,0-1-93,0 1 0,-4 3-29,-1-2 0,-6 8-40,2 6 0,-10 9-2,-4 4 1,-4 4 130,-1 2 1,0-6 184,0 1 0,4-2 364,1 2-439,5 3 1,-2-11-439,6 2 0,2-8-20,2-5 0,9-5-19,6-5 0,6-8-140,-1-6 0,3-11-1158,1 2 1492,-6-4 0,12-9 0,-4-3 0</inkml:trace>
  <inkml:trace contextRef="#ctx0" brushRef="#br0">27313 9994 8010,'9'-8'262,"1"4"1,-7 4-62,2 4 1,-4 4-137,-1 6 1,-6 7 199,-4 3 0,-4 2 340,-5 3 0,-1-1-449,-4 1 1,-1 4-382,6 0 0,0-4-57,5-6 0,1-5-930,3 1-318,4-4 1048,6-7 1,2-8 481,2-9 0,4-4 0,7-1 0,-6-2 0,1-3 0,-1 3 0,5-3 0,0 4 0,1 0 0,-1 1-122,0 0 0,-1 4-15,-4 1 874,4 6-518,-5-3 1,4 12 53,-2 3 0,-4 10 4,-6 5 0,0 3 140,0 1 1,0 9-81,0 5 0,0 2 87,0 9 1,2-6-166,2 5 1,-2-6-235,3 1 0,-4-4-40,-1-5 1,0-10 167,0-9 1,0-3-509,0-2 268,0-6 1,-1-2 97,-4-6 0,-3-6-174,-6-3 0,0-2-180,0 1 0,-1-2-86,1 2 0,1-3-789,4-1 1218,-4 0 0,5-7 0,-6-1 0</inkml:trace>
  <inkml:trace contextRef="#ctx0" brushRef="#br0">27626 9966 7949,'6'-15'0,"-3"3"-33,6 2 283,-5 4 1,7 12 293,-7 4 1,1 4-242,-5 5 1,0 3-48,0 7 0,0 2-64,0-2 0,0 5-101,0-10 1,0 4-216,0-9 0,0 0-83,0-4 1,0-1-434,0 0 122,-6-6 122,4-2 0,-4-12 110,6-4 1,0-4 8,0-5 0,2-3-67,2-6 0,4-1 44,6 1 1,1-1 214,-1 1 0,2 1-23,3 3 1,-2-1 240,7 6 0,-5 0 26,4 5 0,-5 6 135,1 3 1,-4 4-108,0 1 1,-3 6 29,-2 4 1,-4 7 168,-6 2 0,0 6-59,0-1 1,0 1-430,0-1 0,0 1 97,0-6 0,-6 6-556,-4-1 1,-1-2 92,2 2 468,-4-7 0,-1 4 0,-8-7 0</inkml:trace>
  <inkml:trace contextRef="#ctx0" brushRef="#br0">27668 10236 7949,'8'-14'0,"6"-1"0,1 6 6,3-1 0,3 1 95,-2-5 0,0 4 8,-5 1 0,0 4-275,1-4-180,-1 5 237,0-2-10,-6 6 1,-8 6 30,-10 4 1,-2 4 92,-2 5 1,-5-3-33,0 3 1,-5 3 214,5 2 1,5-4 91,4-1 1,7-3 144,-2-2-210,4 0 1,7-6-50,4-3 1,9-5-135,4-5 0,-1-7 1,2-7 0,-7-2-281,2 2 1,-3 3-22,-2-3 1,-1 2-320,-3-2 0,-4 8 18,-6-3 1,0 3 569,0-3 0,-6-1 0,-2 1 0</inkml:trace>
  <inkml:trace contextRef="#ctx0" brushRef="#br0">27825 10094 7949,'0'14'-227,"-5"0"-57,0 0 1,0 7 456,5 3 0,0 4 437,0 5 1,0-1-666,0 6 0,-1-5 22,-4 5 0,3-2-137,-2 2 0,-4-2-71,-2-3 1,2-7-100,-1 2 1,-1-4 89,-4 0 0,2-4-38,2-6 1,-2-6 287,2-3 0,-3-3 0,1-4 0,2-3 0,4-3-26,6-6 1,2-5-27,2 0 1,1-5 179,9 6 1,-3-3 218,8 2 0,3 3-102,2-3 1,-2 8 77,2 2 0,-7-1-149,2-4 0,2 5 140,-2-1 23,0 7-194,-5-3 1,-6 7-184,-3 4 0,-4 3 22,-1 6 1,-6 2 46,-4 3 0,-2 3 112,-3 6 0,1-2 140,0 2 1,0-3 82,0 9 0,1-4-76,3-2 1,-1-6-29,7-3 1,0 0-116,9-5 1,3-3-133,6-11 0,7-1 52,3-4 1,-2-8-289,1-6 1,1-6-158,5 1 1,-3-1-473,-2 1 0,-3 2-342,-7 3 1,3 4 1193,-3-4 0,4 3 0,-10 2 0</inkml:trace>
  <inkml:trace contextRef="#ctx0" brushRef="#br0">28280 10563 7861,'-2'14'14,"-3"0"1,2 2 81,-6 3 0,-1 2-199,-4 2 103,0 4 0,-1-5 0,1 7 0</inkml:trace>
  <inkml:trace contextRef="#ctx0" brushRef="#br0">28464 9966 8011,'8'-15'68,"5"1"1,-10 6 171,7 4 0,-7 4 27,1 4 0,-2 11 0,-2 8 0,0 4-166,0 2-50,-6 5 0,-4-2 81,-9 6 0,-3-5-232,-6 5 0,-5-6 100,-1 1 0,6-3-130,4-2 0,8-6-919,2-3 520,0-9 172,6-4 0,2-14 8,6-6 1,8-7-12,11-7 0,-2 1 360,7 3 0,-5-1 0,4 6 0,-5 0-51,1 5 0,0 4 51,-5 1 0,3 6 315,-7-2 1,1 10-115,-2 4 1,2 6 143,-6 3 1,0 5-22,-5 5 0,0 0 73,0 1 0,0-5-182,0-1 0,0 1-263,0 4 0,0-4-199,0 0 1,0-12 73,0 3-971,0-4 809,0-3 0,1-5-374,4-13 709,-3 1 0,10-24 0,-4 3 0</inkml:trace>
  <inkml:trace contextRef="#ctx0" brushRef="#br0">28578 9966 8011,'14'-15'-193,"1"8"-48,-1 2 0,0 8 553,0 2 1,0 6 258,1-2-632,-1 4 0,-2 1-112,-2 0-319,3 1 262,-12-1-186,-1 0 271,-8 0 1,-6-6-147,0-3 0,1-2 174,4 2 0,1-4-18,3 4 64,4-3 71,-6-2 213,7 0 362,0 0 23,7 0-196,-6 0-198,5 0 1,-4 0 15,3 0 164,-4-7-87,6 6-370,-1-12 1,-3 12-57,7-4-48,-7-3 1,5 6-28,-4-2-288,-2 2 31,4 2 207,-6 0-713,0 0 967,-6 0 0,4 0 0,-4 0 0,0 0 0,4 0 0,-4 0 0,6 0-70,0 6 0,-2-4 70,-2 3 0,2-2 37,-3 2 0,-3-4-30,-1 4 0,1 1 0,-2-1 1,6 0-7,-6-5 0,5 4 2,-4 1 133,6 0 1,-5-5-20,3 0 170,4 0-124,-6 0 19,1 0 67,4 0 319,-10 0-278,10 0 272,-4 0-244,6 0 0,6 0-96,4 0 0,9 0-89,4 0 1,6-5-45,4 0 1,3-6-203,7 2 1,0-4-24,-1-1 1,-1 0-277,-3 0 0,-8 1 136,-6 3 0,-11-1-369,1 7-380,-9-1 1025,-12 5 0,-15 13 0,-14 2 0</inkml:trace>
  <inkml:trace contextRef="#ctx0" brushRef="#br0">28535 10193 8011,'15'-9'-50,"-1"-1"1,0 5 150,0-4 1,2 6-12,3-2 1,-2 4 72,7 1 1,-6 1-107,0 4 0,-2-2 55,-2 6 0,-6 3-6,-3 6 1,-3-2-243,-2 3 0,0 2 48,0-2-941,0 0 203,0-5 349,0 0 1,4-8 476,1-6 0,6-6 0,-3-14 0,6-3 0</inkml:trace>
  <inkml:trace contextRef="#ctx0" brushRef="#br0">28877 10193 8011,'8'0'-400,"-2"2"462,-6 2 0,-2 3 217,-2 2 0,-6 9 11,-9-4 0,-1 5-164,-4 0 1,-8-2-157,4 7 1,1-7-17,3 2 1,2 2 141,-1-2 0,4 0-74,9-5-1,4 0 0,7-1-56,4-4 0,5-2-6,9-7 1,7-7-119,8-2 1,5-6 65,-1-3 0,3 0-85,2-6 1,-2 7-175,-3-2 1,1-3 99,-6-2 1,-1 4-69,-8 1 0,-4-2 320,-6 2 0,1-6 0,-1 3 0</inkml:trace>
  <inkml:trace contextRef="#ctx0" brushRef="#br0">29118 9681 8011,'2'16'-466,"3"3"1,-4-1 667,4 5 0,-3 1-40,-2 4 0,0-4-112,0 0 1,0-5-72,0 4 0,0-5-411,0 1 305,0-4 1,0-5-410,0-1 294,0-5 150,0-11 0,0-4 18,0-12 0,4 4-5,1-5 1,6 0 59,-1-4 1,4 1 52,5 3 1,-2-3 162,7 4 0,0 2-96,4 2 0,2 2 56,3-2 0,2 3-48,3-3 1,1 8 189,-5 2 1,-6 4-26,-4-5 1,-7 7-59,2-2 1,-8 4-41,-1 1 1,-7 8-147,1 6 0,-8 2-149,-6 7 0,-4 1 28,-5 5 1,-3 1-233,-7 3 0,1-2 36,0 7 1,-1-11 47,1 2 1,4-10-2,0-1 1,9-6 46,0-3 0,1-6 193,5 2 0,2-10 0,3-4 0,0-6 0,0-3 0,2 0 0,-3-6 0,4 6 0,1-6 0,1 6-64,4-1 1,-3 8-148,2 2 369,-2 6 1,-2-2-33,0 10 1,0 4 263,0 10 0,0-1-100,0 5 1,-5-1 60,1 2 1,-6 1-259,5-6 0,-4 5-135,4-5 1,-4 0 140,4-5 1,-6-1-30,1-4 0,-2 4-144,-3-4 0,1-1 21,0 2 1,0-6-128,0 6 0,-5-1-8,0 6 1,-7-6-34,3 1 1,-4-1 236,-2 5 1,6 1-5,-1-1 0,11-6 56,-1-4 90,9 4 1,7-6 205,12 3 1,8-5-99,12-5 0,-3-8-155,7-6 0,0-1-66,5 1 0,2-3-130,8-7 0,-1 2 60,9 4 1,1-4-334,-5 3 1,0-1 183,-15 1 0,-2 5-298,-12 10-762,-6-4 930,-1 12 1,-15-6 303,-6 7 0,-6 7 0,-8 0 0</inkml:trace>
  <inkml:trace contextRef="#ctx0" brushRef="#br0">29545 9951 8011,'-22'10'-228,"3"-1"1,3-1-284,2 2 0,0 2 782,-1-2 0,6 1 15,-1-2 1,6 4 5,-6-3 0,5 2-159,-4 2 1,6 1-171,-2-1 1,-3-5 100,-1 1 0,-4-2-81,-1 1 1,0 4-276,-1-4 0,-4-2 151,1-3 0,-1 3-306,4-3 0,6 1 178,-1-5 0,2-1 269,-1-4 0,1 2 0,3-7 0,4 1 0,-6-5 0</inkml:trace>
  <inkml:trace contextRef="#ctx0" brushRef="#br0">29204 10122 8011,'9'0'-352,"1"0"413,-1 0 1,4 2 126,-4 2 0,2 9 68,-6 6 0,0 6-39,-5-1 0,0 1-50,0-1 0,0 3 28,0-4 0,0 3-107,0-3 0,0 3-227,0-7 1,1 0 30,4-5-538,-3-6 124,10-2 1,-9-8 211,7-2 0,-7-4-105,2-6 0,-2-2 201,2-3 1,-4-3 213,4-7 0,-3 6 0,-2-1 0,4 2 0,1-2 0,1-1 0,-1 6 0,-2 0 0,7 5 0,-2 0 208,1-1 51,4 7-13,-5-4 1,6 10 6,0-3 1,-4 9 93,-1 0 1,-1 7-167,2-1 0,1 3-168,-7 1 1,1 0-140,-5 0 1,0 2 60,0 3 1,0-3-259,0 3 0,0-4 137,0 0 1,-6-1-85,-4 0 0,-2 0 27,-3 1 0,-4-8 243,0-2 0,1-3 0,3-2 0,1 0 0,0 0 0,0-5-45,-1 0 1,6-6 55,-1 2 0,7-4 7,-1-1 1,4 0 30,4-1 0,4 3 556,6 2 0,1-2-205,-1 2 0,5 2-101,0-1 0,4 6-28,-4-2-276,7 3 0,-10 2 154,2 0-230,-8 0 1,-4 7-58,-6 2 0,-6 4 125,-4 1 0,-4 2 12,-5 3 0,2 3 54,-7 6 0,7 1 87,-2-1 0,3-4-38,2 0 1,1-7 143,4 2 0,4-5-272,10-4 1,3-4 65,6-6 1,6-2-168,4-2 0,8-6 82,1-9 0,6-3-575,-1-6 1,-3-6 61,-2 1 1,-3 0 557,-1 5 0,-1-1 0,1 1 0</inkml:trace>
  <inkml:trace contextRef="#ctx0" brushRef="#br0">30043 9525 8011,'14'-8'-559,"0"2"1,-1 7 129,-4 4 1,-4 5 1153,-10 9 1,-3-2-405,-6 7 0,-7 2-324,-2 3 1,-6 7-33,-4-7 1,3 4-12,-3 0 1,3-3 2,1 3 1,7-8-10,3-1 1,4-6-636,0 0 157,7-8 188,2-4 299,6-6 0,2-1 131,2-4 0,4 3-13,7-2 1,-1-3 191,0 3 1,0-1-60,0 5 1,1 0-47,-1 0 1,0 6 123,0 4 0,-1 9-26,-4 4 0,-2 4 49,-7 2 0,-2-1 49,-3 0 0,2 6 68,-6-1 1,4 0-141,-4-5 1,5-1-12,0-3 1,4-4-185,4-5 1,6-7 90,9-4 1,3-5-343,6-9 1,7-6 123,3-12 1,3 0-916,2-1 1,-1 1 175,1-1 1,-7 1-191,-2-1 1,-6 6 964,-4-1 0,3 0 0,-5-4 0</inkml:trace>
  <inkml:trace contextRef="#ctx0" brushRef="#br0">30512 9710 8007,'-15'0'-639,"8"0"1061,0 0 1,7-2-180,0-3 0,2 2-165,3-6 1,7 4 51,7-4 0,2 4 15,-2-5 1,-4 6-337,4-6 1,-7 7 6,-3-2-942,0 4 806,-1 1 1,-3 0-477,-10 0 796,-3 0 0,-12 6 0,-2 2 0</inkml:trace>
  <inkml:trace contextRef="#ctx0" brushRef="#br0">30426 9809 8007,'2'16'287,"3"3"1,-4 3-63,4 7 0,-3-1-68,-2 0 1,0 6 116,0-1 0,0 5 29,0-5 0,0-5-566,0-4 1,-5-7 232,0 2 1,0-3-595,5-2 372,-6 1 143,5-7 0,-6-4-108,7-8 0,0-4-164,0-7 1,0-4 53,0 0 1,7-6-97,2 2 1,4-6 245,1-4 0,5 3 177,0-3 0,4 4 129,-4 6 0,7 2-63,-3 7 0,4 1 45,2 4 1,-6 2 91,1 7 1,-7 2 249,2 3 1,-3 4-162,-2 10 1,-6-1 52,-3 5 0,-8 1-241,-2 4 1,-7-4 71,-3 0 1,1-5-190,-5 4 1,-1-5 78,1 1 1,0-3-80,4-2 1,-2-5-282,3 1-34,-4-7 1,17 2 25,-4-10 0,4-8-84,1-6 0,6-8 19,3-1 0,9-7 52,1-7 0,6-3 315,-1-2 0,3-2 0,1-3 0,-4 3 0,-1 6 0,-1 7 51,2 3 0,1 4 109,-6 6 1,2 4 34,-2 9 1,-8-1 146,3 6 0,-9 2-48,0 8 0,-4 0-101,-1 9 1,-6-3-157,-4 8 0,-2 1 37,-2-1 1,-1 5-184,1-5 1,2 0 117,2-5 0,-1-4-274,6-1 98,1-6-41,4 4 0,6-9 77,3-3 1,9 2 90,1-6 0,1 4 167,-1-4 0,-3 5-106,3 0 0,-2 5 318,2 9 0,-3 1-132,3 12 0,-8 1-15,-1 5 1,-7-1-38,1 0 0,-2 1 21,-2-1 0,-6 1-104,-4-1 0,-2-1 53,-3-3 0,1 1-205,0-6 0,-2 0 75,-3-5 1,8-1-601,-3-4-62,3-2 329,-3-7 1,6-4 104,3-5 0,3-2-45,2-13 1,5 5 230,0-5 1,11 2-138,-2-1 1,3 1 140,-3 3 0,1 3-152,-1-3 195,0 3 0,0 2 0,1 0 0</inkml:trace>
  <inkml:trace contextRef="#ctx0" brushRef="#br0">31351 9497 7981,'14'0'0,"-5"0"0,1 0 0,-6 0 38,6 0 1,-7 1-76,2 4 0,-4 3-276,-1 6 1,-6 0 147,-3 0 0,-4 2-73,-1 3 0,-5-3 180,0 3 0,-5-3 39,5-2 0,-1 0 30,1 0 0,8 1-86,-4-1 1,6-5 132,-1 1 53,4-1 97,6-1 0,6-2-27,4-6 1,4 0 155,5 0 0,-1 0-142,5 0 0,-5-4-31,1-1 1,1 0-81,-1 5 0,-5 0 81,-4 0 0,-2 7-119,1 2 1,2 4 82,-6 1 0,0 6 48,-5 4 0,0 0-100,0 4 1,0-2-1,0 7 0,-5-5-47,0-4 1,0 1-268,5-6-47,0 6 111,0-9-125,0-2 1,0-9-4,0-10 0,5-3-386,0-6 0,6-6 687,-2-4 0,4-3 0,1-1 0</inkml:trace>
  <inkml:trace contextRef="#ctx0" brushRef="#br0">31592 9525 7955,'14'0'-45,"1"0"0,4-6 145,0-4 1,6-2-74,-1-3 0,2 3 120,3 2 1,-1-2 58,1 2 0,-1-1-8,1 2 0,-7-2 216,-3 6-163,-4 0-286,-7 5 0,-1 6-60,-7 4 0,0 7 73,0 2 1,-5 6-37,0-1 1,-6 3 66,2 1 0,1 2-44,-2 4 1,7-3 80,-2 7 0,-1 0 100,1 5 0,1-1-53,4 1 0,0 0 107,0-1 1,0-1-128,0-3 0,-5 2 17,0-7 0,-4 0-194,4-4 0,-6-6 133,1 1 1,-2-7-211,-2 2 1,-1-3-198,1-2 0,-5-1-185,0-4 1,0 2-341,5-6-222,-7 0 1125,6-11 0,-12-9 0,5-7 0</inkml:trace>
  <inkml:trace contextRef="#ctx0" brushRef="#br0">31606 9738 7919,'15'-12'-396,"-1"2"1,-5 2 175,1 3 0,-5 4-151,4-4 1,-4 2 370,4-2 0,-6-3 0,4-6 0</inkml:trace>
  <inkml:trace contextRef="#ctx0" brushRef="#br0">31592 9937 7919,'-4'27'-211,"-1"-3"1,0-4 83,5-5 1,0-1-56,0 0 232,0 0 216,0 0-323,0-6 0,-2-1-15,-2-7 1,2-2-16,-3-3 0,4-3-132,1-6 1,0 0 29,0 0 1,0-5 130,0 0 1,1 0 6,4 5 0,1-1-17,4 1 1,3 2 339,-4 2 0,5 4 23,5 6 0,2 0 44,2 0 1,0 6-5,-4 4 1,-4-1 158,4 5 0,-8-3-56,-1 8 0,-7-3-49,2-2 1,-10 2-200,-4 3 1,-10-3-173,-5 3 1,-3-3-329,-1-2 0,1-1 234,3-4 76,-3 4 0,5-12 0,-6 6 0</inkml:trace>
  <inkml:trace contextRef="#ctx0" brushRef="#br0">25649 13833 7958,'-4'-10'0,"-1"1"0,-6-1 231,1-4 0,-2 0 5,-3-1 1,1 1 0,0 0 0,-5 0-59,0 0 0,-5 6-174,5 3 1,-6 3 69,1 2 0,-7 2 56,-2 3 1,-5 9-3,5 10 0,-7 4-25,2 5 1,-1 8-162,1 7 0,8 10 25,6-1 0,8 8 195,2-4 1,1 6 16,9-6 1,-1 4 8,5-8 0,13 1-237,5-10 0,9-4 15,7-11 0,8-8 3,10-15 1,4-7 138,0-12 1,1-7-12,0-13 0,6-5-299,4-4 0,-31 18 0,0 0 133,35-18 1,-34 18 0,-1-1-1,26-17 0,-2-9-181,-8-5 1,-5 1 165,-9-1 0,-11-3-122,-13-2 0,-6-1 102,-8 10 1,-3 6 20,-6 4 1,-10 6-449,-19-1 0,-10 4-37,-18 6 0,-8 2 568,29 13 0,0 2 0,-1 1 0,0 2 0,-1 0 0,-1 1 0,2 2 0,1-1 0</inkml:trace>
  <inkml:trace contextRef="#ctx0" brushRef="#br0">20744 12240 7958,'0'-14'-102,"0"0"1,0 0 520,0-1-301,0 1 1,0-6 716,0-4-297,0-3-317,0-1 0,0-7-38,0-3 0,0-5-84,0-4 1,2-4-131,2-5 1,-2-12-250,3-3 0,1-4 155,-1 4 0,0 0-64,-5 0 115,0 0 11,0 6 0,-7 7-188,-2 6 235,2 12 0,-5 1 271,2 15-135,-2 4 0,2 7-71,1 3 1,-1 4 119,-4 6 1,5 0-81,-1 0 1,2 2 322,-1 2 1,-4 4-150,4 7-137,-4-1-50,-1 0 0,-2 6-170,-3 4-101,-3 3 13,-7 8 0,1-4-316,0 7 0,-1-6-75,1 1 0,6-8-1025,3-1 1598,3-7 0,2 4 0,-1-7 0</inkml:trace>
  <inkml:trace contextRef="#ctx0" brushRef="#br0">20559 11075 8020,'19'-15'0,"0"1"0,6 6 217,-1 4-99,3 2 0,8 8-65,3 4 537,3 2-1247,8 9 1007,-5 1-350,11 6 0,-10 1 0,3-1 0</inkml:trace>
  <inkml:trace contextRef="#ctx0" brushRef="#br0">18668 10108 7941,'-8'-10'-748,"4"1"1273,2 6-303,2-4 0,0 9 50,0 3 0,2 4 68,2 10 0,4-1-78,7 5 1,-6 1-109,1 4 1,-6 6-6,6-1 0,-6 0-2,6-5 1,-5-6-96,4-3 1,-4-3 14,4-2-164,-5 1 0,3-3-190,-2-2 279,-3-4 1,9-12-76,-6-4 0,1-4 91,-1-5 1,-2-5-299,6-9 1,-1 2 79,2-7 0,2 5-92,-2-5 1,2 6 135,3-1 1,-6 4 123,1 6 1,-6-1 118,6 10 1,-5-2-119,4 11 1,-4 4 322,4 10 0,-6 4-110,2 15 0,1-1 300,-1 11 0,5-5-188,-6 5 0,7-6 46,-1 1 0,3-3-129,1-2 1,0-6-90,0-3 0,0-9 10,1-5 1,-1-4 28,0-1 0,0-11-116,1-3 0,-1-11 45,0-4 1,0-1-261,0-8 1,-1 5-66,-3-5 1,1 0-60,-7-4 1,6 4-28,-5 0 1,-1 6-216,-4-1 1,0 9-23,0 5 0,0 4-207,0 0 775,0 8 0,-6 0 0,-2 7 0</inkml:trace>
  <inkml:trace contextRef="#ctx0" brushRef="#br0">19337 9909 7941,'7'6'575,"0"-3"-314,-7 7 0,0-5 93,0 4 0,0 0-120,0 6 1,0-1-469,0 0 223,0 0 1,0 5-972,0 0 509,-7 7 369,0-4 0,-8 6-445,1 1 403,0-7 0,0 3-79,-1-6 1,6 0-259,0-5 1,1 0 482,-2 0 0,2-1 0,4-3-36,2 2 0,-4-9-36,6 7 400,0-7 0,6 2-83,3-10 0,-1-1-11,2-4 0,-1-7-83,5 3 0,1-4-27,-1 4 0,-1 0-137,-4 0 0,4-1 117,-4 1 1,-1 6 24,2 4 0,-6 2-57,6 2 0,-7 8-29,2 6 1,-4 8 95,-1 11 0,0 4 342,0 5-260,0 1 1,0 4 104,0 1 0,0-1-229,0-4 1,0-7 2,0-3 1,0-3 91,0-1-7,0-7 69,0-8-160,0-8 0,-1-12-298,-4-3 139,3-4 0,-6-1-389,4 0 0,-3-1 232,-2 1 0,-4 0-379,4 0 1,1-1 236,-2 1 0,2-6-366,-1-4 1,3-4 729,6-6 0,-7-8 0,-1-9 0</inkml:trace>
  <inkml:trace contextRef="#ctx0" brushRef="#br0">19507 9951 7941,'8'10'123,"-3"-1"0,1 1 330,-1 4 0,-2 5-356,-8 0 1,2 6 123,-6-1 0,-1-2-510,-4 2 0,0-2 199,0 2 1,-1 1-150,1-6 0,1 0 83,4-5-613,-4 0 153,12-6 187,-6-2 0,7-7 382,0-4 1,2-1-67,3-4 1,-2-2 296,6 2 0,-1 2-134,2-1 1,2 6 92,-2-2 0,3 3 127,1 2 1,-5 0 553,1 0-477,-1 7 1,4 5 75,-4 7 1,-2 7-34,-7-3 1,0 4-104,0 2 1,0-6-110,0 1 1,0-7 290,0 2-674,0-3 45,6-8 1,2-3-469,6-10 0,0-9-254,0-10 1,1-3 881,-1-1 0,6-13 0,3-4 0</inkml:trace>
  <inkml:trace contextRef="#ctx0" brushRef="#br0">19792 9838 7941,'14'0'0,"-5"0"0,1 0 0,-1-2 137,5-3 1,1-2 317,-1-8 0,0 1-1005,0 0 188,0 6-286,1-5-363,-7 12 1011,-2-6 0,-6 7 0,0 0 0</inkml:trace>
  <inkml:trace contextRef="#ctx0" brushRef="#br0">19820 9838 7941,'0'14'0,"0"0"0,0 2 171,0 3 0,0 5 340,0 9 1,0-2-196,0 7 1,0 3 45,0 2 0,-5 3-228,0-8 1,1-3-130,4-2 1,0-5-122,0-4 128,0-4-289,0-12 1,1-1-316,4-7 0,-2-4 124,7-5 0,-6-7-211,6-12 1,-5-5 392,4-1 1,-4-5 285,4 1 0,-4-2 0,5 3 0,-7-5 0,8 12 0,-6-3 0,1 5 0,-1 4 0,-2 4 142,6 5 0,-4 3 49,4 2 0,-4-1 630,5 7 0,-6 0 14,6 9-548,-7 3 1,5 13 131,-3 2 1,-4 4-517,4 1 97,3 1 0,-7-1 117,4 1 1,-2-6-94,2 1 0,-2 0-736,7 4 1,-7-4 341,2 0 0,-4-2-525,-1 2 0,0-2 895,0-3 0,-6-4 0,-2 6 0</inkml:trace>
  <inkml:trace contextRef="#ctx0" brushRef="#br0">19848 10193 7941,'0'-14'0,"2"0"-227,3 0 0,3 4 174,6 1 1,0 1 459,0-2-287,0-2 1,1 8 495,-1-5-343,-6 6 1,4-4-243,-2 7 62,-4 0-78,7 7 0,-12-3 15,4 11 0,-3-3 28,-2 12 1,-7-5-92,-2 5 1,1-1 87,-1 6 1,1-1-35,-2 1 0,2-6 275,4 1-251,2-7 1,-4-1-346,6-6 249,0-7-106,0 3 1,1-17-260,4-3 1,3-11 116,6-4 1,-4-6-65,-1-7 1,-1-1 362,1 1 0,4-7 0,-5-2 0</inkml:trace>
  <inkml:trace contextRef="#ctx0" brushRef="#br0">20047 9710 7941,'10'-27'148,"-1"3"1,-5 4 320,0 6-194,-2 6 1,-2 8-23,0 9 0,0 5 13,0 5 1,0 5-126,0 9 0,-2-3-155,-2 3 0,2-3-190,-3-1 1,4-2 203,1-4-164,0 4 0,0-16-236,0 3 1,6-9 207,3 0 0,6-10-30,4-4 1,-2-9-176,7-1 258,-1-6 39,6 9 0,-7-4 290,-3 6-97,3 6 189,-6 1-50,11 7 0,-12 11-117,4 4 0,-9 8 99,-5 1 1,-4 4 22,-1 6 0,-6-3 130,-4 7 0,3-5-165,-3 5 0,1-6-138,-6 1 0,1-5-183,0-4 77,0-3 0,0-7-82,-1 0 1,1-6 84,0-3 45,6-10 0,-3-5-34,6-8 0,-4 0-72,4-6 1,0 1-100,5-6 1,7-4-70,2 0 0,-1 0-496,1 4 1,6 3 763,4 2 0,0-9 0,-5 3 0</inkml:trace>
  <inkml:trace contextRef="#ctx0" brushRef="#br0">20588 9383 7904,'0'14'1498,"-5"0"-1196,0 0 0,-4 7-15,4 3-178,-6-4 1,3 7-79,-6-3 0,-5 4-59,0 5 1,0-6-326,5 6 1,-4-7 79,4 2 0,-3-1-215,7-8 1,2-2-141,-1-7 156,6-4 925,-4-6-327,7 0-42,7-6 1,1-2 82,6-6 1,6-1-27,4 1 0,-2-2 70,2-3 0,-2 4-262,2-4 10,3 3 0,-10 2 46,7 0 1,-7-1-345,2 1 133,-3 6 97,-8 2 1,-2 7 27,-6 4 1,0 3 16,0 6 0,-6 2 53,-4 3 0,-7 3 170,-2 7 1,0-1-87,5 0 1,-5 6 164,0-1 0,1-2 207,9-7-235,-4 3-82,12-11 0,-6 0-45,7-7 0,2-6-8,3 2 0,3-5-124,6-5 1,5-9-29,0-10 1,4-1-232,-4 1 1,5-3-33,-5 4 1,0-3-139,-5 3 0,-1 2-510,-4 7 525,4 0 463,-11 6 0,4-5 0,-6 5 0</inkml:trace>
  <inkml:trace contextRef="#ctx0" brushRef="#br0">20602 9724 7904,'0'10'0,"0"-1"0,0-4 0,0 4 549,0 1-166,6 10-16,-4 2 1,4 7 133,-6-1 1,0 2-173,0 3 1,0-1 88,0 6 1,0-7-238,0 3 0,0-3-72,0 2 0,0-7 42,0 2-163,0-9-84,0 2-434,0-7 441,6-6-212,2-2 1,2-19-336,-1-6 0,1-12 127,4-7 0,0-5-339,0-4 1,-4 1 354,-1-6 0,-1 0 493,2-5 0,2 0 0,-4 0 0</inkml:trace>
  <inkml:trace contextRef="#ctx0" brushRef="#br0">20815 9397 7904,'14'-13'0,"1"4"120,-7 3 0,4 6 293,-2 0 1,2 1 439,3 4-399,-1 3-173,-6 6 0,-2 7-292,-6 2 61,0 4 0,0 2-262,0-1 0,0-4 205,0-1 0,0-4-424,0 5 1,0-7 271,0 2 1,0-8-449,0-1 315,0-7 1,0 2-55,0-10 0,0-3 164,0-6 1,0-7 189,0-2 1,0-3 53,0 3 0,5-4-38,-1 3 0,6-3 69,-5-1 0,6 1-59,-2 3 0,4 4 81,1 6 1,-4-1 78,-1 1 0,0 6 479,6 4-446,-1 2 0,-1 8-125,-4 4 0,-3 2-205,-6 3 1,0 4 84,0 0 0,0 4 118,0-4 1,0 2 2,0-2 0,-4-4-352,-1 4 0,-6-1-107,1 1-1197,-2-3 734,4 4 819,-11-6 0,9 1 0,-10-1 0</inkml:trace>
  <inkml:trace contextRef="#ctx0" brushRef="#br0">20915 9625 7904,'8'-15'0,"4"1"0,-4 0 121,6 0 41,7-1 1,-5 3 163,3 2-299,-4-2 163,0 4 0,-1-2-137,0 1-32,0 6 1,-4-4 98,-1 7-479,-6 0 298,4 0 0,-9 7-137,-3 2 1,-4 5-200,-10 5 236,3-3 47,-11 11 0,5-10 76,-6 7 0,1 0 10,3 4 0,-3 1 6,4-1 1,1 0 21,-2 1 1,8-7 101,2-3 1,4-3 53,6-2 62,2-6 1,4-5 277,12-12-311,0-1 0,18-17-255,-4 4 1,5-4 74,0-2-27,-2 7 0,5-5-147,-3 4 1,-3-3-18,3 3 0,-4-3-255,-6 7 1,3 0 108,-7 5 332,-7 6 0,1-4 0,-5 4 0</inkml:trace>
  <inkml:trace contextRef="#ctx0" brushRef="#br0">21199 9795 7654,'8'-13'-250,"5"2"-205,-4-12 134,4-1 261,1-4 1,-5-1 260,1 1 0,-1-1-333,6 1 1,-3 4-522,-2 0 653,2 7 0,-10-3 0,4 5 0</inkml:trace>
  <inkml:trace contextRef="#ctx0" brushRef="#br0">21185 9610 7904,'0'15'0,"0"-1"0,0 0 213,0 0 4,0 0-8,6 1 1,-4 5 53,3 4 1,-4-2-128,-1 2 0,0-2-196,0 1 1,0 3 6,0-7 1,0 0-219,0-5 0,-5 0-227,1 0 305,-1-6-68,5-2 0,-2-6-337,-2 0 1,2-6 364,-3-3 1,-1-9 232,1-1 0,-1-4 0,1 4 0,4-5 0,-4 5 0,-2 5-9,3 4 1,-3 7-3,3-2 0,1 4 290,-7 1-135,7 13 1,-10 2 133,4 14 417,2-1-230,-5 1-250,4-1 1,-2-1-21,1-3 0,1 1-128,-1-6 1,-2 0-341,6-5 229,-6 0 0,8-4-144,-7-1 1,7-7-839,-2-2 449,4 0 352,1-13 1,-5 5 224,0-6 0,0 0-29,5 0 1,2-1-67,3 1 1,-2 5 286,6-1 1,1 7 236,4-2 1,7 4-80,2 1 1,4 0 142,2 0 1,4 4 811,0 1-585,6 6-364,-2-9 0,10 4-72,1-6 0,10 0-182,-1 0 1,-2 0-159,-3 0 1,-12 0-122,-2 0 1,-7 0-449,-2 0 0,-7-1-89,-3-4-481,-10 3-452,-2-10 1647,-7 4 0,-13-7 0,-3 1 0</inkml:trace>
  <inkml:trace contextRef="#ctx0" brushRef="#br0">21327 9511 7897,'6'-22'-163,"-2"1"349,5 7 0,-1 0 369,1-1 0,9 1-182,-4 0 0,8 0 55,-3 0 1,5 4-185,-5 1 1,4 6 214,-4-2-556,0 3 101,-4 9 1,-9 2-17,-6 10-189,-6 3 188,-9 6 1,-5 1-432,-4-1 318,-3 1 0,-1-1-35,-1 1 1,3-1-34,2 1 1,2-7-11,3-3 1,3-5-140,-3-5 0,8 2-378,1-6 373,1 0 113,1-5 1,2-7 16,6-2 1,0-4 52,0-1 1,1 0 68,4 0 1,3 1 50,6 4 1,0 1 268,1 3 0,-1 3 44,0-2 0,-4 7 222,-1 2 0,-1 10 487,1 0-651,-2 2 1,-7 2 10,0 0 1,0 5-21,0-5 0,0 1-406,0-1 0,-5-8 57,0 3-245,0-9-796,5 8 694,0-12 0,-4 4-256,-1-10 1,0-3-54,5-6 423,0-6 0,5 4-278,0-3 756,6-3-215,-3 6 1,6-9 53,0 6 1,5-7-68,0 3 0,6 2 253,-1 2 0,1-1-119,-1 1 0,3 1 324,-3 9 1,-4-2-60,-1 6 1,-8 0 82,-1 5 1,-7 7 180,1 2-377,-2 10 0,-2-2 65,0 7 1,-2 0-21,-2 4 1,1-4-269,-7 0 1,2-5-211,-1 4 0,-4-5-133,4 1 0,1-4-473,-2 0 1,1-3-1091,-5-2 957,-1-4 901,7 0 0,-11-4 0,4 4 0</inkml:trace>
  <inkml:trace contextRef="#ctx0" brushRef="#br0">21455 9639 7897,'8'0'647,"-2"0"0,-6 8-375,0 6 1,0 2-57,0 7 1,-6 1 210,-4 4 0,-2 1-132,-2-1 1,1-1-475,3-3 0,-2 1 211,2-6 0,2 0-1841,-1-5 1154,6 0 655,-10-6 0,5 5 0,-6-5 0</inkml:trace>
  <inkml:trace contextRef="#ctx0" brushRef="#br0">21412 9852 7897,'21'-13'136,"3"4"0,-1 3 246,6 6 1,-2 6 663,10 3-649,-5 10 1,4 3-744,-2 7 346,-4-7 0,11 11 0,-5-3 0</inkml:trace>
  <inkml:trace contextRef="#ctx0" brushRef="#br0">18114 1862 8083,'0'10'0,"0"-1"0,0 7 770,0 8-394,0 3 1,1 9-83,4 7 1,-3 4-189,2 5 0,-2 3-57,-2-2 0,0 0 124,0-1 0,5-7-416,0-7 0,-1-7 184,-4 2 0,5-7-339,0-3 0,-1-10 11,-4 1 0,0-8-279,0 4 1,0-9 665,0-1 0,-6-12 0,-2-10 0</inkml:trace>
  <inkml:trace contextRef="#ctx0" brushRef="#br0">18085 1777 8083,'21'-8'0,"-4"2"-516,7 6 0,0-5 77,4 0 0,1 1 1031,-1 4 0,2 0-276,3 0 0,-4 6-139,-1 3 0,-1 4-94,-8 1 1,-2 0 103,-7 1 1,-4-1-12,-6 0 1,-2 7-72,-2 2 0,-6 4 145,-9 2 1,-8 5-67,-6 4 0,0 3-329,5 2 1,-1-2 93,1-3 0,4-5-824,0-9-89,7 3 964,-4-11 0,7-2 0,0-8 0</inkml:trace>
  <inkml:trace contextRef="#ctx0" brushRef="#br0">18626 1749 8083,'-7'20'-206,"-2"4"1,-5 4 370,-5 5 1,1 4 477,-5 5 0,5 6-232,-1-1 0,10 7-146,4-2 1,4 3-72,1 2 1,1-8 54,4-6 1,4-4-568,10-10 1,3-1 252,7-14 0,1-3-682,3-11 0,-3-3 449,3-6 0,-4-12 298,-6-12 0,4-13 0,-5 2 0</inkml:trace>
  <inkml:trace contextRef="#ctx0" brushRef="#br0">18768 1862 8083,'0'-14'-418,"0"5"413,0-1 226,0 7 0,1-3 408,4 6 1,-2 0-171,7 0 0,-5 11-107,4 3 1,-4 10-89,4-1 1,-6 6-102,2 4 0,-3 3 72,-2 7 0,4-5-64,1 0 0,0-5-45,-5 5 0,5-8-181,-1-2 0,3-4-198,-3-5 1,-2-8 88,3 3-131,3-9 0,-2 0 144,3-10 1,4-9-278,-3-10 0,-2-9 162,1-5 0,0 2-32,6-2 0,-6 6 149,1-1 1,-6 8 224,6 1 1,-7 11 154,2-1 1,-2 9-134,2 1 1,-2 2 237,6 2 1,-4 8-154,5 6 0,-3 2 357,3 8 0,3-7-169,-4 2 1,4-3-31,1-2 0,5-1-154,0-4 1,1-3 28,-1-6 1,-3-3-383,3-6 0,-3-2 153,-2-13 1,0 5-816,0-5 1,-1 2 435,-3-1 0,-4-3-269,-6 7 0,0 0 202,0 5 0,0 5-1192,0-1 1651,0 1 0,-6-5 0,-2-1 0</inkml:trace>
  <inkml:trace contextRef="#ctx0" brushRef="#br0">19294 1635 8083,'8'-6'0,"0"4"193,-4-3 1,0 5 356,5 5 0,-4 4-209,4 10 1,-6 5 47,2 9 1,-3 2-102,-2 3 0,0 8 61,0-4 1,0 11-41,0-1 0,0 1 0,0-1 0,0 2-626,0-6 298,0-7 1,1-8-1035,4-9 0,-2-4 610,7-6 1,-6-6-732,6-3 1174,-1-4 0,6-7 0,-1-2 0</inkml:trace>
  <inkml:trace contextRef="#ctx0" brushRef="#br0">19735 2019 8083,'14'-29'0,"-5"1"112,1-1 0,-5 3 558,4 2-507,-6 3 1,4 7 34,-7 0 1,-2 1 17,-3 4 1,2 2 31,-6 7 0,-1 0-53,-4 0 0,0 12 4,-1 2 1,1 9-40,0 1 0,1 5-150,4 4 1,-2-2-53,6 7 48,0-6 0,5 3-37,0-7 0,2-4 89,3-1 0,3-5-167,6 1 1,0-8 88,0-2 0,0-6-105,1 2 0,-1-5 92,0-5 1,0-9-115,1-9 1,-1-6 58,0-4 1,0-3-154,0-7 1,1 0 87,-1 1 0,-2-1 78,-2 0 0,1-4-79,-6 0 1,6-7 46,-2 2 1,-2 1 53,-3-1 0,-2 8 67,-2 1 0,0 4 197,0 10 0,0 4 32,0 11 306,0 0 210,0 6-474,0 27 0,-5 7-32,0 27 0,-4-6-57,4 5 1,0-1-340,5 1 1,0 1 102,0-5 1,0-1-509,0-4 1,2-2 92,3-3 1,1-8-98,4-6 1,2-12-1233,-2 2 1784,2-9 0,3-11 0,-1-10 0</inkml:trace>
  <inkml:trace contextRef="#ctx0" brushRef="#br0">20090 1493 8083,'14'0'551,"1"6"-140,-1 4-249,0 2 1,5 9 58,0 2 1,0 0 291,-5 0-57,0 1-242,1 4 1,-1 1 58,0-1 0,-6 2 43,-3 3 1,-4-1-1,-1 6 0,-8 0-157,-6 4 0,-2 1-100,-7 0 1,0-2 80,0-3 1,-3-4-151,8-5 0,-1-2-1249,4-4 617,1-8-673,6-3-785,-4-10 2100,10-2 0,-11-21 0,5-9 0</inkml:trace>
  <inkml:trace contextRef="#ctx0" brushRef="#br0">20374 1805 8083,'27'0'133,"-3"0"1,3 0-90,-3 0 1,-2 0 618,1 0-365,1 0 1,-2 0 44,-3 0-1344,-9 7 486,2-6 96,-4 6 0,0-6-803,-3 4 1222,-4-3 0,-1 10 0,0-4 0</inkml:trace>
  <inkml:trace contextRef="#ctx0" brushRef="#br0">20488 2019 8463,'10'0'1002,"-1"0"0,1 0-372,4 0 0,5 0-446,0 0-198,0 0 188,-5 0 0,6 1-1157,4 4 472,-3-3 511,6 4 0,1 0 0,8 2 0</inkml:trace>
  <inkml:trace contextRef="#ctx0" brushRef="#br0">21256 1521 7989,'0'14'0,"0"1"96,0-1 1,0 2 118,0 3 0,0 7 661,0 8-308,0-1-292,0 2 0,5 1 393,-1 6-444,1 1-42,-5 0 1,5-1-110,0 1-15,-1 6 1,-4-5-121,0 4 122,0-4 0,5-8-225,0-3 1,1-3-1206,-1-1 393,-3-7 213,4-8 1,-6-9-544,0-10 756,0-9 550,0-8 0,-6-13 0,-2-1 0</inkml:trace>
  <inkml:trace contextRef="#ctx0" brushRef="#br0">21341 1564 7919,'14'0'0,"5"0"-138,0 0 0,5 5-165,-5-1 0,6 7 404,-1-1 0,-2-2 398,2 1 1,-7 2-59,2 8-275,-3-3-32,-8 11 1,-2-10 251,-6 7-215,0 0-75,-6 10 0,-8-2 52,-10 6 0,-4-2-46,-6 2 1,3 3-134,-7-3 0,8-3-516,1-2 327,7-3 152,8-8 1,0-3-619,0-9 336,6-4 350,1-6 0,1-13 0,-2-3 0</inkml:trace>
  <inkml:trace contextRef="#ctx0" brushRef="#br0">21910 1507 7984,'-8'14'0,"-5"0"0,4 1 0,-4 5 727,-1 4-258,6 3-156,-4 1 1,4 2 380,-7 3-287,1-3-107,6 5 0,2-2-7,6 0 1,0 5-131,0-5 1,2 5-122,2-4 0,6 3 118,9-3 1,-2-6-167,7-4 0,0-7-2231,4 2 2237,0-3 0,7-2 0,2 0 0</inkml:trace>
  <inkml:trace contextRef="#ctx0" brushRef="#br0">22109 1763 8038,'-9'-8'-89,"-1"3"0,5 4-131,-4 1 0,4 0 435,-4 0 0,4 0 1080,-5 0-934,7 6 1,-5 7-125,4 6 0,2 1-26,-3-1 1,5 2-12,5 2 1,1 4-104,4-3-56,2 3 105,-4-5 1,7-2-70,-1-5-98,-6-1 13,4 0 1,-4-6-144,6-3 1,-4-4 57,-1-1 0,1-6-117,4-4 0,-4-4 22,-1-5 1,-4 2-105,4-7 0,-6 5-171,2-5 144,-3 7 236,-2-10 1,5 11 6,-1-3-17,1 10 105,-5-4 199,0 12 0,2-6-97,2 7 0,-2 7 161,3 2 0,3 5-15,1 5 0,-1 4 143,1 5 0,1-4 86,4-1-145,0-5-175,1 2 0,-1-10-193,0-1 179,6-6-90,-4 4 0,6-9-165,-3-3 0,-3-9 17,3-9 1,2 0-180,-2 0 0,-2 4-115,-8-5 0,3 5-193,-8-5 1,1 7-348,-5-2 497,0 10 202,-6-4 0,-2 7-796,-6-4 441,-1-2 343,7 10 1,-4-9 229,2 6 0,4-6 0,1 2 0,-3-4 0,7-8 0,-6-1 0</inkml:trace>
  <inkml:trace contextRef="#ctx0" brushRef="#br0">22507 1479 8038,'10'-8'-54,"-1"3"14,1 3 0,2 15 362,-2 6 0,1 12 265,-7 7 0,1 5-182,-5 4 0,0-2-110,0 2 1,2 0-33,3-4-32,-4 3-59,12-16 1,-5 6-682,6-3 307,0-9-169,0 9 0,1-17-523,-1 3 1,0-10 478,0-4 415,0-3 0,-6-9 0,-1 0 0</inkml:trace>
  <inkml:trace contextRef="#ctx0" brushRef="#br0">22720 1749 8038,'15'-15'0,"-1"6"75,0-1 1,2 7 179,3-1 0,1-3 363,4 2-245,3 1-350,-5 4 0,6-5-354,1 0 1,-2-6-10,-4 2 1,3 1-278,-7-2 1,0 6-72,-5-6 688,0 7 0,-6-10 0,-2 5 0</inkml:trace>
  <inkml:trace contextRef="#ctx0" brushRef="#br0">22948 1393 8038,'0'21'96,"0"2"1,-5 11 186,0 4 1,1 1 76,4-1 1,0 8 158,0-4 0,-5 4-238,0-3 1,0-5-58,5 0 0,2-2-448,3 2 170,-4 3 98,12-11 1,-7 0-1240,4-6 596,2-7 135,-4 4 0,7-14-1044,-1-2 1068,-6-3 440,4-9 0,-4-7 0,6-8 0</inkml:trace>
  <inkml:trace contextRef="#ctx0" brushRef="#br0">23204 1550 8020,'9'0'105,"1"0"1,-7 6 269,2 3 0,-4 4-214,-1 1 1,0 5 28,0 0 1,-5 6-395,1-1 152,-7 3-102,3 1 1,-6-4-69,-1 0 0,1-5 113,0 4 1,1-5-57,4 1 0,2-8 5,7-2 0,0-4-849,0 5 479,0-7 321,0 3 0,7-8 387,2-2-144,-2-4-7,12-6 0,-10 4-6,10 1 1,2 1 39,-3-2 0,1 2 201,-4 4 0,-1 2-13,0-3 0,0 10 132,1 4 1,-8 6-67,-2 4 1,-3 3 138,-2 6 0,0 7 323,0 3-391,0 3-145,0 8 1,0-10-24,0 4 0,0-8-127,0 3 1,1-13-183,4-1 1,-3-7 98,2-3-390,4-6 199,-6-2 0,4-12-74,-6-3 1,-1-6-260,-4-3 309,3 2-84,-10-11 0,4 9-215,-6-5 0,-1 1 77,1-2 0,-2-8-515,-3 4 944,4-10 0,-6 2 0,7-7 0</inkml:trace>
  <inkml:trace contextRef="#ctx0" brushRef="#br0">23545 1493 7956,'14'0'98,"0"0"1,1 0 213,-1 0 0,0 8 490,0 6-322,1 0-209,-8 13 1,5-5-74,-8 6 1,6 7-33,-6 3 0,1 3 14,-5 2 0,-5-1-109,1 1 0,-7 6-243,1 3 1,-2-1 1,-3 1 0,1-11 170,0 2 0,0-10 0,-1 2 0</inkml:trace>
  <inkml:trace contextRef="#ctx0" brushRef="#br0">23844 1393 7916,'0'11'437,"0"3"1,0-1-242,0 11 0,1 6 77,4 8 0,-4 8 123,4 1 0,2 5-276,-3-5 1,7 7 97,-1-2 1,2-1-189,3 1 1,-1-6 80,0 1 1,5-7-733,0-2 1,0-13 330,-5-1 1,-4-7-1183,-1-3 1015,-6-6 0,2-2 7,-10-6 1,-4-1 240,-10-4 1,2-8 208,-7-6 0,0-6 0,-4 1 0,1-7 0,3-2 0,0-7 0,10 2 0,-2-3 0,12-1 0,-1-1 0,5 0 0,2 1 0,2-1 0,6 7 0,9 2 0,-2 9 31,7 2 1,1 5 12,8-1 1,-3 5 233,3 4 0,-3-1-46,-1 7 0,-5-1 35,-1 5 1,-5 2 70,1 2 1,-8 4 89,-2 6 1,-6 1-166,2-1 1,-3 2-23,-2 3 1,0 1-151,0 4 1,-7 3 71,-2-4 1,-5-1-256,-5 2 1,1 0 79,-5 4 0,0-4-434,0 0 0,2-7-651,7 2 1097,0-3 0,0-2 0,-1 0 0</inkml:trace>
  <inkml:trace contextRef="#ctx0" brushRef="#br0">24341 1407 8049,'-14'29'0,"0"4"285,0 0 0,-1 8 457,1 2 0,1 0-300,4 4 1,3-1-61,6 1 0,0-9-713,0 0 1,11-3 262,3-7 1,16 1-2108,3-15 2175,0 3 0,15-15 0,-4 4 0</inkml:trace>
  <inkml:trace contextRef="#ctx0" brushRef="#br0">24498 1649 7883,'6'-8'-169,"3"-3"0,10 5 476,5-2 1,0 3-183,4-4 0,-3 4-339,9-4 1,-3-3-2,2-7 1,-4 4-236,-1-4 1,-1 3 449,-8 2 0,0 0 0,-5-1 0</inkml:trace>
  <inkml:trace contextRef="#ctx0" brushRef="#br0">24640 1393 7883,'0'21'106,"0"2"0,0 11 220,0 4 1,0 7 216,0 3 0,0 4-445,0-5 0,1 1 79,4-6 1,3-5-127,6-4 0,0-5 53,1-4 0,4-4-702,0-5 1,1-7 130,-1-4 1,-3-4-130,3-4 0,-3-6 222,-2-9 1,0 2 373,0-7 0,0-6 0,1-6 0</inkml:trace>
  <inkml:trace contextRef="#ctx0" brushRef="#br0">24881 1578 7883,'8'2'50,"-3"2"0,-2 4 155,2 6 0,-3 1-182,2-1 1,3 0 127,-3 0 1,1 1-331,-5-1 0,0 0 37,0 0 0,0 0-88,0 1 1,-1-1 186,-4 0 1,2 0-88,-7 0 0,5-4-82,-4-1-60,6-5-161,-10 2 72,12-6 259,-6 0 55,7 0 223,7 0-164,0 0 143,8 0 0,-6 5 2,1-1 1,-7 7-83,2-1 1,-4 3 177,-1 1 0,0 0-44,0 0 0,0 0-52,0 1 1,0-6-104,0 1 1,0-6-97,0 6 1,0-5 162,0 4-221,0-6-672,0 10 442,0-12 330,0 6 0,6-7 0,2 0 0</inkml:trace>
  <inkml:trace contextRef="#ctx0" brushRef="#br0">24810 1862 7576,'0'-8'-251,"2"2"419,3 6 1,-2 0-143,6 0 21,1-6 0,4 4 29,0-3-43,0 4 1,1 1-188,-1 0 211,-6 0-137,4 0 1,-10 1 159,3 4 0,-4 3-64,-1 6 1,0 1 215,0-1 1,0 6-121,0 4 1,0 1 64,0-1 0,0 8-106,0-4 0,0 2 9,0-6 1,0 1-168,0-6 1,5 0 139,0-5-225,0 0 150,-5 1 0,-2-3 3,-3-2 0,2-4-2,-6-6 0,-1 0-25,-4 0 0,4 0-49,1 0 1,4-6-158,-4-4 0,6-2-14,-2-3 0,3-5-580,2-4 846,0-9 0,7-10 0,0-7 0</inkml:trace>
  <inkml:trace contextRef="#ctx0" brushRef="#br0">25180 1237 7748,'0'14'-336,"0"0"695,0 0 0,0 7-28,0 3 1,2 4 125,2 5 0,-2 5-108,3 10 1,1-4-185,-1 3-69,-1 4 0,-2-9 13,3 1 0,-4 0-201,4-5 0,-2-4-1051,2 0 842,-3-11 0,10-2 301,-2-7 0,9 0 0,3 0 0</inkml:trace>
  <inkml:trace contextRef="#ctx0" brushRef="#br0">25578 1635 7883,'0'-14'0,"0"-5"-433,0 0 528,0 0 389,-6 5 1,-2 6-281,-6 3 1,0 7-52,-1 7 0,1 2 72,0 13 0,4-1-67,1 6 0,6-1-103,-2 1 0,-1-1 72,1 1 0,2-6-446,8 1 1,-2-11-237,6 1 142,1-9 0,9-2 190,0-13 0,0-2 68,-5-17 1,5-1-127,0-8 0,4-3 100,-4 3 1,0-7 136,-5-3 1,5 1-26,0 4 1,-1-4 136,-9-1 1,4 6-53,-4 4 1,-1 6 62,2-1 0,-7-2-46,2 2 0,-4 5 178,-1 4 0,0 7 838,0-2-444,0 3-201,0 8 1,0 3-76,0 10 0,0 4-161,0 10 1,-6 10 42,-4 9 1,-2 3 0,-2 1 1,1 6-65,3-1 1,-1 12-145,7-3 0,-1 8-352,5-7 1,1 1 192,4-11 1,3-1-809,6-8 0,5-5 478,0-9 1,7-5 484,-3-10 0,4-2 0,2-7 0</inkml:trace>
  <inkml:trace contextRef="#ctx0" brushRef="#br0">26076 1180 7883,'5'14'0,"-1"0"0,7 1 559,-1-1 0,2 2-175,3 3 0,0 1 153,4 4 1,2 7-127,3-2 1,1 4-202,-6 0 1,3 4-10,-8 5 1,2 2 39,-11 4 1,-8-1-129,-12 10 0,-11-2-253,-12 12 1,-5-1-276,19-31 1,1 1 0,1-1 0,-1 0 414,0-2 0,-1 0 0,-1-1 0,-1-1 0,-24 26 0</inkml:trace>
  <inkml:trace contextRef="#ctx0" brushRef="#br1">25934 1123 8330,'-2'-13'-686,"-3"4"1,2-4 639,-6 4 1,4-4 45,-5-1 0,6 0 681,-6 0 1,5-1-196,-4 1 1,1-2-128,-1-3 1,-4 8-297,3-3 0,3 3 169,-3-3 0,1 1-204,-6 4 0,0 2 118,-4 7 0,3 0-225,-3 0 0,-3 2-22,-2 3 0,-3 3-24,-1 6 1,1 6-18,3 4 0,-1 3 167,6 1 0,-5 1 135,5-1 1,0 1-134,5-1 0,0 7 141,0 3 1,0 1-114,-1-1 1,3 3 223,2-3 1,-1 10-58,6 4 0,1-3-35,4-2 0,0-3-95,0-1 1,4 3-8,1-4 0,6 4-164,-1-8 1,2-2 117,3 2 0,-6-6-90,1 1 1,-1 2 62,5-2 0,0-6 8,1-8 0,-1-5-6,0-5 0,5-2 139,0-7 1,8-8-50,1-6 0,2-2-28,8-8 1,-5-4 12,5-5 0,-1-2 0,1 2 1,1 1-61,-6-6 0,0 5 44,-4-5 0,-1 0-166,1-4 1,-6-1 97,1 0 1,-7-4-13,2-1 1,-4-1 91,-6 2 1,2 3 5,-6-4 0,4 4 102,-4 2 1,0 4-141,-5 0 0,-8 11 205,-6-1-1,-4 10-91,-10 4 1,-7 6-499,-17 8 1,-11 13-63,-13 6 0,33-4 0,1 3-1451,1 3 0,1 0 1845,-4 0 0,1 1 0,6 5 0,0 1 0,-3-1 0,-1-2 0,1 3 0,0 0 0</inkml:trace>
  <inkml:trace contextRef="#ctx0" brushRef="#br1">25564 2061 7702,'0'15'134,"0"-1"0,0 0 126,0 0 0,0 0-95,0 1 1,0-1 10,0 0 1,0 2 10,0 3 1,2 3-29,2 6 0,-1 1-11,7-1 0,-7 2-58,2 3 1,1 2 59,-1 3 1,0 3-82,-5-3 1,-2 8-9,-3 1 0,4 2-18,-4-1 1,-1-6 17,1 1 0,-5-2-15,6-8 1,-7 5 30,1-5 0,2-1 3,-1-8 1,4 2 64,-4-2 1,-1 1-70,-4-1 0,4-3 134,1-7 1,-1-2-100,-4-2 0,0 1 2,0-6 0,-2 4-58,-3-4 1,3 4-5,-3-4 0,-1 0 22,1-5 1,-5 0 24,5 0 0,-5 0 9,5 0 1,0-2-31,5-2 0,0-4-4,0-7 1,1 1-32,4 0 0,-4-5-102,4 0 1,-2-6 90,1 1 0,-3-1-11,4 1 0,-4-3-161,-1 4 0,0-4 41,0-2 1,-1 1-106,1 0 1,0-1 117,0 1 1,0-7-130,-1-3 1,1 2 63,0-2 0,4 6 44,1-1 0,4-2 53,-4 2 1,6 6-53,-2 8 402,-3-3 0,6 6-23,-2-3 431,-4 10-276,6 3 33,-4-1-339,0 6-34,4-6 107,-4 7-224,-1 0 1,4 7-91,-6 2 0,1 4 28,-2 1 0,-2 5 9,2 0 1,-2 6 70,-3-1 0,6-2-65,-1 2 1,1-2-12,-5 2 0,4 1-378,1-6-228,6 0-872,-4-5 505,7-6 1,2-3 442,3-10 0,2-3-40,8-6 0,-6-2 658,1-3 0,-1-3 0,5-7 0</inkml:trace>
  <inkml:trace contextRef="#ctx0" brushRef="#br1">24782 2459 7924,'14'0'1724,"5"0"-1144,0 0 1,6-1-153,-1-4 1,5 4-172,4-4 1,3 3-1,7 2 0,4 0 162,0 0-419,1 0 0,-6 13 0,1 3 0</inkml:trace>
  <inkml:trace contextRef="#ctx0" brushRef="#br1">24981 3710 8276,'-14'8'293,"6"-1"0,3-7 494,10 0 0,4 0-296,10 0 1,5 0-209,9 0 1,4-2-219,5-3 1,6-3 81,-1-6 1,5 0-149,-4 0 0,-7 0-344,-8-1 0,-5 6-459,-4-1 0,-8 6-403,-7-6-552,-6 7 1759,4-3 0,-7-1 0,0 0 0</inkml:trace>
  <inkml:trace contextRef="#ctx0" brushRef="#br1">25408 3483 8239,'-5'-9'-57,"0"-1"-12,0 7 593,-1-3 1,0 13-99,-4 8 0,-2 12-22,2 10 1,-3 11-93,-1 4 0,0 8-58,0 2 1,6 4-58,3-4 1,4-7-138,1-8 0,1-4-62,4-5 1,4-10-340,10-9 1,-1-5-324,5-4 0,-5-4 384,1-6 1,1-11-192,-1-3 1,0-10-8,-5 1 478,1-4 0,-1-8 0,0-1 0</inkml:trace>
  <inkml:trace contextRef="#ctx0" brushRef="#br1">25663 3568 8194,'5'15'189,"0"-1"0,0 0 6,-5 0 1,-2 5 15,-3 0 0,-3 6-158,-6-1 1,-5 3 67,0 1 1,0-1-573,5-3 1,2 1 257,2-6 0,-1 0-147,6-5 0,1-4-89,4-1 228,0-6 124,0 4 0,1-7 23,4 0 0,-2-2-8,6-3 1,1-1 30,4-3 0,2-4 12,3 4 0,-3 1-3,3-2 0,-8 7-32,-2-2 174,1 4 1,-2 2 228,-4 4 1,-2 8-102,-2 6 0,0 6 94,0-1 0,-5 2-1,0 3 0,-1 6-122,1 2 0,4 3 48,-4-2 1,8 5-69,2-1 0,6 1-237,-2 4 1,4-3 31,1-1 1,-1-5-18,-4 0 1,3-6 92,-8 1 1,1-8-120,-5-1 0,-2-7 193,-2 2 1,-7-3-102,-13-2 1,-1 0-121,-13 0 0,0 2 96,-5 3 1,-1-3-628,-3 3 0,-4 3 409,-6 2 1,-6 3 0,-2 1-1</inkml:trace>
  <inkml:trace contextRef="#ctx0" brushRef="#br1">23133 1507 8426,'8'-14'-1656,"3"0"1519,-7-1 1,3 3 0,-4 1 240,2 1 293,-1 1-289,-4-6 0,5 1 124,0 0 0,0 0 134,-5 0 1,0-1-75,0 1 0,0 0 2,0 0 0,0-1-92,0 1 1,0-5-169,0 0 1,-2-1 110,-3 1 0,4 3-174,-4-3 1,-1 3 138,1 2-46,-6 0 0,3 1-108,-6 4 71,-1 2 1,1 7-40,0 0 1,0 2 65,0 3 1,-1 3-118,1 6 1,0 2 89,0 3 1,0-2-11,-1 7 0,1-5 68,0 4 0,-2 1-1,-3 4 1,3 6 134,-3-1 0,4 8-97,0 2 1,-4 1 48,0 8 0,0-5-76,5 5 0,2-6-127,2 2 1,4 1 112,6-2 1,0 2-10,0-2 1,0-1 36,0 6 0,6 0-23,4 5 1,2-6 103,2-4 0,1-3-116,-1-1 0,0-2 71,0-3 0,1 2-63,-1-7 0,0 0-2,0-5 1,5-4 35,0 0 1,0-7-6,-5 2 0,5-3 74,0-2 0,7-6 118,-3-3 1,6-5-89,4-5 1,0-5-49,10-8 1,-4-5-258,9-5 1,0-5 8,0 0 1,-1-7-64,-4 2 0,-7-3 71,-3-2 0,-4-4-182,-5 0 1,1-7 78,-6 2 1,-5-3 53,-4-2 1,-7 0 214,1 0 0,-2 0-103,-2 0 1,-2 0-139,-2 1 1,-4-6 134,-6 0 1,-5 2-113,0 8 1,-11 0 22,1 9 1,-9-1-195,0 11 0,-3 8-282,-1 11 0,-1 1 221,0 8 0,7 2-616,3 8 0,3 7 325,1 7 0,9 8-296,6 2 944,-1-1 0,14 10 0,-4 0 0,3 6 0</inkml:trace>
  <inkml:trace contextRef="#ctx0" brushRef="#br1">23360 2573 6756,'0'-8'92,"0"2"18,-6 12 1,4 2 64,-2 6 1,2 2-52,2 3 0,0-1 110,0 5 1,0 1-101,0 4 0,0 1 136,0-1 0,0 2-138,0 3 0,0-1-19,0 6 1,0-5-47,0 5 0,-2 0-159,-2 5 0,0-6 62,-5 1 0,0 0 116,-6 5 0,1-2 65,0-3 1,-7-3-98,-2-7 0,1-1 219,-2-3 1,2 1-82,-2-6 1,-3-5-93,3-4 0,2-7-12,-1 1 1,-3-2 15,-7-2 1,3-2-68,-3-2 0,-2-6 75,2-9 1,-6-4-236,1-11 1,1-4 112,-1-9 1,7 3-291,-2-4 1,3-2-178,1-2 0,6-5 213,-1-5 1,6 2 4,-1-6 0,4 0 93,0-5 0,3 3 168,2 6 1,-2 7-141,2 12 0,4 2 407,1 3 1,-1 5-106,1 9 1,-4 4 366,4 5-115,0 8-315,-1 0 0,4 9-146,-2 3 1,-4 7 321,-2 7 0,2 6-341,-1-1 1,1 3 47,-2 1 1,-2 1-97,2-1 0,-2-1 37,-3-3 1,1 3-284,0-4 0,5 3-24,-1-3 1,2 3-445,-1-7-33,-4 0-156,11-5 1015,-4-6 0,6-15 0,0-8 0</inkml:trace>
  <inkml:trace contextRef="#ctx0" brushRef="#br1">22308 2403 8271,'21'-7'0,"-6"6"-288,4-4 0,2 3 243,-2 2 0,5 0 523,-5 0 1,7 2-46,3 3 0,1 3-1626,8 6 1193,6 6 0,7-4 0,5 5 0</inkml:trace>
  <inkml:trace contextRef="#ctx0" brushRef="#br1">22664 3853 8214,'0'-15'0,"0"1"0,0 0-58,0 0 0,1 1 182,4 4 1,-4 1 747,4 3-724,-3 3 0,-1-4-69,4 6 1,-3 2 245,2 2 0,3 11-115,-3 8 0,3 4 166,-3 2 0,-2-1-82,3 1 1,1 4-94,-1 0 0,1 0-78,-1-5 1,-2 1-11,7-1 0,-6-1 19,6-3 0,-2 1-403,1-6-88,4 0 0,-5-6 206,6-4 1,-5-3-93,1-6 0,-1-6 115,6-3 0,-6-4-17,1-1 0,-1-7-19,5-2 1,-4-4-129,-1-2 0,-1-1 102,2-3 0,2 2-146,-2-7 0,-2 4 321,1-3 0,-4 10-131,4-2 1,-6 10 438,2 0 0,-2 10-95,2 4-43,-3 4 1,4 8 107,-6 8 0,0 7 198,0 11 1,0-3-126,0 3 0,5 2 82,-1-2 0,3-4-392,-2-6 1,-2-7 98,6-2 1,1-1-126,4-8 103,0-1 1,0-10-233,0-3 1,1-6-38,-1-4 0,0-3-43,0-6 0,-1-1-300,-4 1 0,3 4 207,-8 1 0,1 5-1445,-5-1 875,-6 3 874,-2 2 0,-6 6 0,-1 2 0</inkml:trace>
  <inkml:trace contextRef="#ctx0" brushRef="#br1">23360 3796 8190,'0'14'172,"0"0"0,0 0-90,0 1 0,-1 5 419,-4 4 1,-3 3-163,-6 1 1,-2 1-1100,-3-1 1,3 0 134,-3 1 1,5-5-38,5-1 1,-4-5 661,3 1 0,4-10 0,-7 4 0,6-5 0</inkml:trace>
  <inkml:trace contextRef="#ctx0" brushRef="#br1">23190 4194 7867,'9'-5'-434,"1"0"0,-6-4 507,6 4 1,-2-1 895,1 1-243,4 4-718,-5-6 1,1 7 155,1 0 1,-7 7-22,2 2 0,-4 4 56,-1 1 0,0 6 140,0 4 0,0-2-177,0 2 0,5-7-5,0 2 1,4-3 285,-4-2 1,6-6-64,-2-3 0,9-4-258,1-1 1,1-11 143,-1-3 0,3-11-917,7-4 1,-6-4-161,1-5 0,-7 4 811,2 5 0,-3-6 0,-2-1 0</inkml:trace>
  <inkml:trace contextRef="#ctx0" brushRef="#br1">20076 1422 8337,'0'-15'0,"-2"-4"-28,-2 1 1,0-1 56,-5 4 1,4 1 20,-4 0 1,-1 1 201,-4 4 1,0-4-351,0 4 1,-7 1 102,-3-2 1,2 2 7,-1-1 0,-7-4 77,-8 4 1,-3 1-173,-2-2 0,-6 6 33,-3-6 0,-2 5-153,2-4 1,-3 4 121,3-4 1,-4 1 85,-1-2 1,-6 4-173,-3 6 1,-4 0 166,-1 0 1,2 2 156,2 2 1,9 6-86,6 9 0,-2 1 97,-8 4 1,2 5-94,-6-1 1,0 0 10,-5 6 1,6 2-1,3 2 1,5 8 5,5 1 0,-1 5-170,5-4 1,-1-1 75,2-4 0,3-2-85,-4-3 0,4 7 108,1-2 0,2 9 42,3 0 1,5 4 14,9 0 0,4 8 117,6 2 1,6-3-68,3-1 0,3-4-190,2-1 1,7 0 173,2 0 0,12 0-17,7-1 0,9-7 155,10-6 1,5-2-144,10-8 0,2-4 79,8-6 0,-6 0-152,0 0 1,8-2-253,-31-14 0,0 0 0,2 0 0,1 0 235,4 1 0,0-2 1,-6-1-1,-1-2-7,-3 0 1,0-1 0,1-1-1,1 0-150,0-1 0,1 0 0,0-1 0,1 0 171,3-1 0,1-1 0,-5 2 0,0-1 22,0-2 1,0-1 0,34-10-19,-11-3 1,-1-9 149,-3-2 0,-4-5-61,4-9 0,-4-1 160,-1-4 0,-6-1-23,-4-3 1,-7-3-127,-2 3 1,-8-4 151,-2 0 1,-1-3-94,-8-2 1,0-6-407,-5-9 0,-4 2 155,-5 34 0,-1 0 0,-1-30-446,2-1 0,-4 9 100,-1 1 0,-4 9 42,-1 4 0,-8 6-94,-1 4 1,-2 9 477,-7 10 1,4 5-901,-5 5 0,-6 9-53,-8 9 928,-3 10 0,-3-2 0,-4 7 0,-2 0 0</inkml:trace>
  <inkml:trace contextRef="#ctx0" brushRef="#br1">19735 2573 8269,'-10'-5'-1755,"1"1"2259,6-1 80,-4 5-590,7 0 103,0 0 0,0 6-11,0 4 0,2 4 27,3 5 0,-4 3-1,4 6 1,-4 9 83,-1 5 1,0 1-78,0 4 1,0 2-49,0-1 1,-1 4 31,-4-5 1,2 1-43,-7-6 1,1-1 52,-5-3 0,0-1 8,-1-4 1,-4-8 54,0 4 1,-4-9 5,4 4 0,-6-7-137,1 2 0,-1-9 73,1-6 1,-3-2-112,3-2 0,2-2 104,-2-2 1,7-6-103,-2-9 0,-1 2 26,1-7 1,-5-6-23,5-8 1,0-4-181,5-6 1,0 2 121,-1-6 1,1 5-200,0-5 1,0 0 65,0-5 1,1 6 68,3 4 0,-2 4 36,2 5 1,2 3 42,-1 7 1,1 6-193,-1 3 55,-4 3 11,5 2 23,-6 0 295,6 6-261,2 2 173,6 6 1,0 1-122,0 4 1,0 3 133,0 6 1,0 6 15,0 4 1,-8 8 44,-7 1 0,-5 6-155,-9-1 1,4-1-17,-3 1 1,7-2-222,-7 2 1,9-3 85,0-7 1,3-6-210,2-3 1,1-3 76,4-2 0,-2-4-386,6-1 403,0-6 0,10-8 272,0-9 0,12-9 0,-1 0 0</inkml:trace>
  <inkml:trace contextRef="#ctx0" brushRef="#br1">19010 2687 8269,'34'-22'0,"4"3"0,-1 8 62,0 1 1,1 7-91,5-2 0,-5 5 83,0 5-55,-7 9 0,4 8 0,-6 7 0</inkml:trace>
  <inkml:trace contextRef="#ctx0" brushRef="#br1">19223 3639 8198,'-8'0'-633,"2"7"782,6 2 0,1 10 0,2 5 517,2 3 1,5 6-212,-6 0 1,1 7-395,-5-3 0,5 3 41,0-2 0,1-8-231,-1-6 1,-2-7-156,6 2 153,1-10 1,4-2 117,0-7 1,0-13-116,1-6 0,-1-11-253,0-3 1,-5-7 141,1 3 1,-2-5-11,1 0 1,2 5 61,-6 4 1,0 5 351,-5 4 39,0 4 79,0 5 0,0 11-163,0 8 1,0 11 104,0 13 1,0 0 344,0 1 0,0 6-185,0 3 0,0-4-26,0 0 0,6-11-120,4-4 0,2-3-203,3-2 0,-1-6 54,0-3 0,7-12-43,2-7 0,4-11-74,1-8 1,-1-5-316,-3 5 0,-3-5-410,-7 5 1,-6 4 356,-4 6 1,-2 5-560,-2-1 0,-6 5 954,-4 5 0,-9-4 0,-3 5 0</inkml:trace>
  <inkml:trace contextRef="#ctx0" brushRef="#br1">19749 3639 8198,'14'0'0,"-4"0"-263,-1 0 248,-6 0 0,4 7 500,-7 2 0,-2 9-99,-3 1 1,-4 7-644,-10 3 1,1 1 196,-5 8 0,1-7-116,-2 3 1,3-6-21,7-4 1,2-4-389,2-6 272,4-6-23,6 5 0,1-16 283,4 3 1,3-10-71,6 1 1,0-4 325,1-1 0,-1 1-93,0 4 0,0-2 19,0 6 1,-4 0 31,-1 5 1,-4 0 72,5 0 0,-7 2-16,2 3 1,-4 3-120,-1 6 1,0 0-54,0 0 46,0 0 1,0 1-124,0-1 105,0-6 1,2-2-243,2-6 129,-2 0 0,11-6 52,-4-4 1,-1-9-208,1-4 0,-4 0 120,5 0 1,-2 1-95,1-2 1,-1-1 88,-3 6 1,-4 0 14,4 5 1,1-1-17,-1 1 50,0 0-34,1 0 34,2-1 1,2 1 99,-1 0 0,-1 5-95,1-1 1,2 5 72,-6-4 0,6 6-68,-1-2 162,-4-3-145,7 7 147,-12 1 1,6 9 1,-7 10 1,0-3 134,0 3 0,0 1-153,0-1 0,0 5-38,0-5 1,0 6-49,0-1 1,4-2 64,1 2 1,1-2-179,-1 1 0,-2 3 91,7-7 1,-2 6-126,1-1 0,2-2 40,-6 1 1,0 1-60,-5 5 1,0-3 176,0-2 1,0 3-63,0-3 1,-2 1 142,-3-1 1,-3 1-81,-6-6 0,-2 6 175,-3-1 0,-4 3-103,-10 1 1,-10 1-373,-9-1 1,-16 0-159,31-13 0,-2-1 1,-2 0-1,0-1 403,-2-2 0,1 1 0,-1 4 0,0 0 0,1-2 0,-1 0 0,0 1 0,1 0 0,-1 0 0,0 0 0</inkml:trace>
  <inkml:trace contextRef="#ctx0" brushRef="#br1">25479 682 8503,'-22'0'0,"-1"-1"-715,4-4 1,-1 3 367,-4-2 1,-3 2 486,4 2 1,-4-5-57,-2 1 1,1-1 17,-1 5 0,-4 0-179,0 0 0,0-5 126,5 0 0,-1 1-144,1 4 0,1 0 130,3 0 1,-1 0-72,6 0 0,-6 1 14,1 4 0,-3 3-16,-1 6 0,-2 2 19,-4 3 0,0-2 10,-4 7 1,-5 0-12,0 4 1,1 5 12,-6 0 1,9 7-29,1-2 1,2-2 26,-2 2 0,3 0 7,7 5 1,-1-5 49,1-1 1,-1 1 7,1 5 0,-5 4-10,-1 1 1,-3 4 109,3-5 0,0 2-49,0-1 0,9-4-62,-3 3 1,4-2 23,0-3 1,4-4-4,6 0 0,6-2 0,3 2 1,3 3 0,2-3 1,2 0-86,3 5 1,3-4 3,6 9 0,6-6-16,4-4 0,4 2-7,6-7 0,2 0 50,7-5 0,-1 1-39,1-1 1,0 1 22,-1-1 0,4 1-245,6-1 0,3-4 229,17-1 0,3-5 11,-30-9 1,0 1 0,-3-2-1,-1 0-174,1-1 0,1 0 1,-1 0-1,0 0 177,2 0 0,2 0 1,0 0-1,1 0-36,3 1 1,-1-1 0,0-3 0,-1 0 32,-3-2 0,0 0 0,3-1 0,0-2 3,-3 0 0,0-2 0,3-3 0,1-3-4,0-1 1,1-3-1,-1-4 1,0-1 30,-1-3 1,-1-1 0,-1 1 0,-2-2-30,-3-3 0,-2 0 1,1 2-1,-1-1 107,0-3 0,-2-1 1,0 0-1,-1 0-20,2-4 1,0-1 0,-3 0 0,-1 0 64,-2 4 1,-2-1-1,-1-3 1,-3 0-67,17-32 1,-2 2-217,-3 3 0,-8 1 94,-6-2 0,-6 2 87,6-6 0,-6-1-324,1-4 0,-5 2-2,-5 2 0,-6 4-135,-12 6 1,-4 2 240,-15 3 0,-5 3 11,-15 6 0,-12 2 73,24 21 0,-4 2 0,-9 0 0,-4 3 91,-8 2 0,-2 3 0,-1 0 0,-1 2 0,-3 1 0,-1 0 0,-5-2 0</inkml:trace>
  <inkml:trace contextRef="#ctx0" brushRef="#br1">23118 924 8299,'-20'-14'0,"-1"0"-509,-2-1 0,-4-4 273,3 1 0,-3-1 409,-1 4 0,-2 0-88,-3-4 1,-2 3-69,-3-3 1,-3 3-25,3 2 0,-3 1-16,-2 4 0,5-2 106,0 6 1,5-5-36,-5 6 1,7-6 54,-2 5 0,-4 1-59,-1 4 0,-3 0-40,-1 0 0,-7 6 24,-3 4 0,-8 4-2,-2 5 0,0 3-240,5 6 1,2 7 205,3 3 1,-3 3-57,3 2 0,3-2 66,1-3 0,4 3 143,1-3 0,2-2-95,3 2 0,4-5 99,5 5 0,2-2-91,4 2 1,2 5-23,7-1 1,1 7-93,4 8 0,-4 0 117,4 0 0,1 5-426,-2-1 0,5 6 254,-4-6 1,6 2-23,-2-1 1,5 3 92,5 6 0,4-6 3,10-4 1,0-2 19,10-3 1,2-5 111,12-4 1,6-2-15,3-3 1,5-5 209,5-4 0,-4-3 204,4-2 1,-4 1-184,-1-1 0,9-6-124,10-3 0,-36-11 1,1-2-279,6-1 1,0 0 0,-2 1 0,-1-1 104,1-2 0,0-1 0,-1 0 1,0 0 8,1-1 0,0-2 0,2 1 0,1-1-130,4-1 1,0-1 0,-4-1 0,-2-1 68,-1-4 0,0-1 0,-1-1 0,-1-2-66,-3-3 0,0-1 0,2 1 0,0 0 16,1-2 0,-1-2 0,1 0 0,0-2 67,0-2 0,-1 0 0,-4 0 0,-2-1 93,1 2 1,-3-1 0,21-27-91,-2-6 0,-28 26 0,0-1 166,-1 0 0,0-2 0,0-2 0,1-1-32,-1-3 0,-1 0 1,-1 2-1,0 0-22,2-4 0,0-1 0,-3 2 0,0-1-31,-1 0 0,-2-1 1,0-1-1,-3 0-89,-2-4 0,-2 1 0,1 3 0,0-1-22,-4-2 0,-2 0 0,0 2 0,-1 1 54,-4 1 0,-2 1 0,0 2 0,-1-1-72,-2 1 0,-2 0 1,-11-34 56,2 35 1,-3 2 0,-26-28-318,-13 8 0,24 34 0,-2 2 44,-2 3 0,-2 3 0,-3 2 0,-1 4 281,-2 1 0,0 1 0,-3 3 0,-1 1 0,-3 2 0,0 2 0,3-1 0,0 0 0</inkml:trace>
  <inkml:trace contextRef="#ctx0" brushRef="#br1">18228 1578 8345,'0'-35'0,"0"1"-722,0-4 1,11 3 261,3 6 1,10 9 459,-1 6 0,-2 6 0,-1 1 0,-5 0 0</inkml:trace>
  <inkml:trace contextRef="#ctx0" brushRef="#br0">17119 11984 8220,'0'10'686,"0"-1"-477,0 1 1,0 4 208,0 0-213,0 1 168,0-1-164,6 0-19,-5 0 1,7-4-201,-3-1 118,-3-6 1,6 4-1761,-4-7 1652,-2 0 0,4 0 0,-6 0 0</inkml:trace>
  <inkml:trace contextRef="#ctx0" brushRef="#br0">13849 13164 8059,'0'0'0</inkml:trace>
  <inkml:trace contextRef="#ctx0" brushRef="#br0">13905 13278 8119,'0'-9'90,"0"-1"1,0 5 374,0-4-46,0 6 446,0-4-733,0 7 127,0 0-132,0 7 1,-1 1 22,-4 6 1,2 2-115,-7 3 0,1-2 114,-5 7 0,-5-2-207,0 2 0,-2 2-68,2-2 0,-3 3-165,-6 1 0,-1-1 96,1-3 0,1 1-81,3-6 1,1 0-915,8-5 418,-2 1 771,15-1 0,2-13 0,8-2 0</inkml:trace>
  <inkml:trace contextRef="#ctx0" brushRef="#br0">13991 13292 8082,'22'0'-310,"-2"5"185,-5 0 1,-1 1-117,0-1 1,-1-2 458,-4 7 1,2-1-59,-6 5 0,0 0-570,-5 1 0,-2-1-285,-3 0 695,-3 0 0,-12 1 0,-2-1 0</inkml:trace>
  <inkml:trace contextRef="#ctx0" brushRef="#br0">13962 13435 8506,'0'14'398,"-1"2"50,-4 2 1,3 0-51,-2 6 0,-3-5 48,3 4 0,-3 6-73,3 4 1,2 6 95,-3-1 1,-3 3-373,-1 2 1,1 6 137,-2 3 0,7-3-473,-1-2 0,-3-6 221,2-7 1,1-3-423,4-12 1,0 0 76,0-5-1751,0-6 1211,6-1 902,2-14 0,6-1 0,0-6 0</inkml:trace>
  <inkml:trace contextRef="#ctx0" brushRef="#br0">13948 15411 8079,'0'-15'-845,"0"6"663,0-1 942,0 7-247,0-3-330,0 6 1,0 6 62,0 4 1,5 2-40,0 3 1,-1 7 126,-4 6 1,2 7-134,3 8 0,-4 7 21,4 7 0,-4 11-395,-1 8 1,0 1 227,0-1 0,0-3 49,0 2 1,0-7-372,0-1 1,0-9-279,0-1 1,0-10 289,0-13 1,0-8-379,0-11 1,5-9 240,0-6 0,0-14-369,-5-15 0,0-10 761,0-9 0,0-5 0,0 2 0</inkml:trace>
  <inkml:trace contextRef="#ctx0" brushRef="#br0">13948 15396 8079,'0'15'241,"0"-1"1,-5 2 202,1 3 1,-7 3-92,1 6 1,-7 2-547,-2 3 0,-7-1 114,3 6 1,2-7-69,2 3 0,3-6-160,2-4 1,5-5-698,-1-10 608,7-3 0,-3-7 396,6-4 0,6-9 0,2-8 0</inkml:trace>
  <inkml:trace contextRef="#ctx0" brushRef="#br0">13920 15567 8079,'34'-13'0,"4"4"0,3-2-117,2 6 1,6 0 230,3 5 0,2 7 535,-2 2-939,3 10 0,-11 3 0,5 7 1</inkml:trace>
  <inkml:trace contextRef="#ctx0" brushRef="#br0">13152 14259 8071,'-8'6'1046,"2"-4"-891,6 4 195,0-6-242,0 7 1,0-4 139,0 6 1,0 2-85,0 8 1,-2 5 83,-3 9 0,-9 3-368,-10 7 0,-2 6 3,-3 3 1,-6 3-8,-3 2 0,4-6-340,1-4 1,2-4 206,3-5 0,4-10-236,1-9 1,5-5 195,-1-4 1,5-5-138,5-10 1,-2-9 157,6-10 1,-5-9 275,6-5 0,-1-8 0,5-1 0,0-20 0,0 1 0</inkml:trace>
  <inkml:trace contextRef="#ctx0" brushRef="#br0">12782 14373 8071,'19'-13'0,"0"4"0,6 2-18,-1 7 0,3 2 285,1 3 0,1-2 35,-1 6 0,-1 6-93,-3 3 0,1 6 29,-6-5 0,5 6-115,-5-1 0,-5 9 73,-5 5 1,-5 3-172,0 2 0,-2 1 54,-2 4 0,0-3-185,0 7 0,-5-1 77,0 1 0,-6-3 88,2-6 1,1-4-75,-2-6 1,6-3-73,-6-15 1,5 0-737,-4-10 1,4-3 390,-4-12 1,6-7-136,-2-16 0,3-5 182,2-10 1,0 4 264,0-3 0,0 9 88,0 5 0,0 4 32,0 6 142,7 2 110,-6 13 258,12 2 1,-12 17-223,4 3 1,-5 8 64,-5-3 1,2 6-61,-6-1 1,-1 1-187,-4-1 0,5 1-51,-1-6 1,2 0-268,-1-4 0,-2-1-383,6 0-465,0-6 1059,-1-2 0,4-12 0,-4-2 0</inkml:trace>
  <inkml:trace contextRef="#ctx0" brushRef="#br0">13180 14586 8071,'29'-28'0,"-1"-1"-232,1 1 0,-6 1 89,1 3 1,-2-1 540,2 6 1,-4 0-162,-5 5-952,-1 0 40,0-1 675,-6 7 0,-14 8 0,-10 8 0</inkml:trace>
  <inkml:trace contextRef="#ctx0" brushRef="#br0">13280 14600 8071,'0'14'-371,"0"1"0,0-1 369,0 0 0,5 0 18,-1 1 1,3-8-131,-3-2 0,4-3 107,6-2 1,1 0-428,-1 0 1,0-7 433,0-2 0,1-8 0,-1-2 0,0-7 0,0 4 0</inkml:trace>
  <inkml:trace contextRef="#ctx0" brushRef="#br0">13479 14558 8071,'-8'19'-1063,"-6"0"1,-2 6 1473,-8-2 0,5 4-52,-4 2 0,4-1-28,-5 1 1,7-6-123,-2 1 1,3-2 6,2 2 1,1-4 111,3-5 52,4-1-424,6-6 1,3-2 125,7-6 1,1-6-178,13-4 1,-5-4-97,4-5 1,6-1-124,4-4 0,2-3-18,-2 3 1,-3 2-210,3-2 0,-5 2 541,-4-1 0,3-4 0,-5 5 0</inkml:trace>
  <inkml:trace contextRef="#ctx0" brushRef="#br0">13365 14231 8071,'8'6'-122,"-2"3"-63,-6 10 0,5 4 532,0 5 0,0 8-82,-5 7 0,0 7 160,0 12 1,-2-2-187,-3 6 1,2-6-224,-6 2 1,4-5 109,-5-5 1,6-3-421,-6-6 0,7-12-390,-2-2-589,4-4 601,-6-3 672,6-8 0,-12-20 0,5-10 0</inkml:trace>
  <inkml:trace contextRef="#ctx0" brushRef="#br0">13308 14814 8071,'14'14'-96,"1"0"0,0 6 792,4 4 0,-3 3-173,3 1 0,2 1-508,-2-1 0,6-1 40,-1-3 0,1-4-577,-1-5 0,2-3 155,-2-2 0,-2-4-1,2-6 0,-7-2 368,2-2 0,-3-4 0,-2-6 0</inkml:trace>
  <inkml:trace contextRef="#ctx0" brushRef="#br0">13081 14728 8079,'-22'-6'-387,"3"-4"1,4-2 193,6-2 0,3 4 455,6 1-86,0-1 0,14-4 145,10 0 0,4-1-258,10 1 0,5 2 40,4 2 0,0 4-127,-4 6 1,-2 0 78,-3 0 0,2 0-76,-7 0 1,-5 6 107,-4 4 0,-12 2-173,3 2 0,-11 2 18,1 3 0,-14-1 33,-6 5 1,-13 1-172,0 4 1,-9 1 126,4-1 0,-6-1-105,1-3 1,0-4 91,-5-5 0,5-8 73,-4-2 0,0-5-7,9-5 1,0-6 87,5-12 1,7-1-63,7-9 1,6-3 124,8-2 1,13 1-132,6-1 1,7 12 51,8-3 0,2 5-17,7 1 1,-5 7-5,-1 6 0,-7 7-50,-1-1 1,-2 2 28,-8 2 0,-5 3-105,-5 7 1,-5 1 93,0 12 0,-8 1-5,-6 4 0,-4 1 46,-5-1 0,-3 6-9,-7-1 1,-1 0 83,-3-5 0,2 1-106,-7-1 1,4-6 340,-3-3 1,7-5 185,1-4 526,7 3-798,8-12 0,14 5-118,9-6 0,17 0-559,11 0 0,11-1 259,4-4 1,-1-3-732,1-6 605,0 0 1,11-13 0,2-3-1</inkml:trace>
  <inkml:trace contextRef="#ctx0" brushRef="#br0">14104 14231 7558,'-4'15'508,"-1"4"1,-6-1-164,1 5 1,-4 1-270,-5 5 0,-1 4-29,-4 0 1,-3 2 58,3-2 0,-2-3-164,-3 3 0,5-3 88,1-2 0,-1-5-309,-4-4 1,6-10 78,3-4 1,3-5-293,2-5 1,1-9 122,3-10 1,4-3 12,6-1 1,2-5 355,2-1 0,6-3 0,9 3 0,-2 3 0,7 7 0,0-1 0,4 6 0,-4 5 0,-1 4 0,-4 5 0,5-4 0,-5 6 12,5-2 0,-5 5 231,4 5 1,0-2 103,0 6 1,-2 6 163,-7 4 1,0 1-124,0-1 0,-1 5-143,-3 9 1,-4 3-6,-6 7 1,-6 0-214,-4-1 1,-3 4 129,-1-3 0,0 3-401,0-9 1,4-3 63,1-6 1,1-1-62,-2-8 1,-1-5-503,7-4 1,-6-9 332,5-1 0,1-9 410,4-15 0,0-6 0,0-13 0</inkml:trace>
  <inkml:trace contextRef="#ctx0" brushRef="#br0">14019 14472 8079,'0'15'0,"-1"3"329,-4 1 0,2 7-88,-7-3 1,1 9-40,-6 1 0,1 0-1,0-4 1,5-1-238,-1 1 0,2-6-94,-1 1 1,1-11-624,3 1-704,3-3 1457,-4-3 0,12-8 0,2-8 0</inkml:trace>
  <inkml:trace contextRef="#ctx0" brushRef="#br0">14119 14458 8079,'22'0'0,"-2"0"-188,-5 0 1,3 0 55,1 0 0,0 5 484,-4 0 0,-1 1-102,0-1 0,-4-4-1089,-1 4 75,0-3-33,-1-2 797,-1 0 0,-1 0 0,2 0 0</inkml:trace>
  <inkml:trace contextRef="#ctx0" brushRef="#br0">14247 14216 7822,'4'15'223,"1"-1"0,0 6 228,-5 4 0,0 5 31,0 4 1,0-2-190,0 7 0,0 0-126,0 5 0,-2 4 5,-2 1 0,0-3-167,-5-7 1,6 0-744,-2-9 0,3 2 496,2-7 0,0-8-922,0-2 642,0-9 522,7-5 0,-6-15 0,6-7 0</inkml:trace>
  <inkml:trace contextRef="#ctx0" brushRef="#br0">14474 14288 8079,'0'14'637,"0"0"0,-8 5-396,-6 0 1,0 6-172,-5-1 1,-3 3-70,-2 1 0,-3 1 99,-1-1 0,6-1-5,3-3 0,3-4 291,2-6-797,6 0 256,1 1 1,14-6-96,2 1 0,10-7 27,5 2 0,3-4-12,1-1 0,-4 0 63,0 0 1,-6-5 58,6 1 1,-6-3-286,1 3 0,-4-3 76,0-2 0,-6-4-244,0 4 566,-5-4 0,8-7 0,-4-3 0</inkml:trace>
  <inkml:trace contextRef="#ctx0" brushRef="#br0">14588 14160 8079,'8'-15'-117,"6"1"0,2 0 78,7 0 0,1-5 39,5 0 0,-1-2 0,0 2 0,1 3 0,-1-2 0,-2 6 0,-7 3 0,0 6 0,-10-2 0,-3 5 0,-1 5 0,-5 3 0,-5 6 0,-9 6 0,-8 3 0</inkml:trace>
  <inkml:trace contextRef="#ctx0" brushRef="#br0">14602 14188 8079,'0'14'-261,"0"0"0,0 5 749,0 0 1,-2 7-70,-2-3 0,2 4-120,-3 2 0,4-6-82,1 1 0,0-7-321,0 2 1,0-3-11,0-2 1,0-4-68,0-1-299,0-6 0,6-3 269,4-9 1,2-8-381,2-2 0,5-7 186,0 3 0,7 1 157,-3-2 1,4 2 247,2-2 0,-1-1 0,1 6 0,-1-5 0,0 5 0,-1-1 0,-3 1 0,-3 6 255,-7-6 1,0 11 57,0-6 490,-6 9-530,-2-1 1,-6 7-164,0 4 1,-6 8 31,-3 6 1,-6 6-176,-4-1 0,2-2-74,-7 2 0,7-7-266,-2 2 0,-2-5-217,3-4 0,3 1 590,6-7 0,-1-5 0,-4-7 0</inkml:trace>
  <inkml:trace contextRef="#ctx0" brushRef="#br0">14815 14160 8079,'0'14'0,"0"0"0,-1 7-109,-4 2 1,-1-1 141,-4 2 1,-2 0 33,2 4 1,-3-1-35,-1-3 1,5-2-273,-1-3 152,1-3 1,-4 4-406,4-6-7,-4-6 0,5-1 499,-6-7 0,0 0 0,-1 0 0</inkml:trace>
  <inkml:trace contextRef="#ctx0" brushRef="#br0">14559 14558 8079,'0'14'0,"0"0"696,0-6-113,7 5-446,1-6 1,6 3 111,0-1 0,-4-5-164,-1 0 0,-6 4-66,2 2 1,-4 2-213,-1 3 1,0-1 120,0 0 0,0 0-402,0 0-234,-6 1 269,5-1-24,-6-6 298,7-2 0,0-12-85,0-4 1,2-4 147,3-5 1,-2-3-1,6-6 0,5 4 36,5 0 1,7-4 137,-3-5 1,4 4-5,2 5 0,4 2-64,0-1 1,0-3 116,-4 7 0,-1 0-60,1 5 0,-3 0 391,-2 0 0,-2 4-96,-3 1 0,-8 6 84,3-2 0,-7 3-200,2 2 0,-6 7-53,2 2 0,-3 4-134,-2 1 1,-2 7 95,-3 2 0,-1-1-500,-3 2 0,-4 0 213,3 4 1,-2-1-546,-2-3 0,1 1 95,3-6 0,-7-2 35,3-7 1,-3 1 552,2-6 0,-5-1 0,-2-4 0</inkml:trace>
  <inkml:trace contextRef="#ctx0" brushRef="#br0">14815 14586 7894,'2'-8'-168,"3"3"1,-2-1-190,6 1 0,1-4 317,4 4 1,-1-1 159,-4 1 0,4 2-107,-4-7 0,-1 7 122,2-1 26,-7-4-31,3 6-105,-6-4 1,-2 7 44,-2 4 0,-4 5 39,-6 8 0,-1 5 20,1 5 1,0 0 17,0 1 1,0-1 172,-1 1 1,6-7-60,-1-3 1,7-3-104,-2-2-3,4-6 0,7-2-340,4-6 1,7-8-191,2-6 0,6-7-267,-1-7 0,1-5 318,-1 0 324,3-1 0,-5 0 0,6-3 0</inkml:trace>
  <inkml:trace contextRef="#ctx0" brushRef="#br0">15256 14032 7807,'0'-8'-5,"2"-3"125,2 6 0,3-1 192,2 1 0,5-3-300,1-6 1,0 0 39,9-1 1,-5 1-360,5 0 0,-7 0 1,2-1-597,-3 1 412,-8 0 491,-2 0 0,-6 0 0,0-1 0</inkml:trace>
  <inkml:trace contextRef="#ctx0" brushRef="#br0">15384 13861 7807,'-8'14'0,"2"0"0,6 1 0,0 5 166,0 4 0,0-2 339,0 2 1,-2-2-296,-3 2 0,4 2-208,-4-2 1,2-2-510,-2 2 1,-3-7 266,-6 2 0,2-3-431,2-2 1,-3 0 119,4 1 551,-4-1 0,-7 0 0,-2 0 0</inkml:trace>
  <inkml:trace contextRef="#ctx0" brushRef="#br0">15142 14302 7807,'0'14'0,"0"0"-163,0 0 1,5 1 136,0-1 1,1 0 304,-1 0 0,-2-4 56,7-1-528,-7 1 125,9-2 1,-9-2-83,7-6 0,-5-3 35,4-7 0,-4 1-141,4-10 1,-1 1 3,2-1 1,1 4 130,-6-4 0,4 1 57,-4-1 0,6 4-25,-2-4 0,4 8 520,1 1-173,0 1 1,1-4 30,-1 4 1,0 2-59,0 7 1,-4 0 351,-1 0 39,-6 0-406,4 0 0,-6 5 8,4 0 0,-3 6-56,2-2 1,-4 4 40,-4 1 0,0 0-54,-5 1 1,-1 5 0,-4 4 1,-2 3-18,-3 1 1,2 2-115,-7 3 0,5-1 13,-4 6 1,5-5 72,-1 5 0,5-11-310,5 1 1,-2-9-50,6 0-472,0-10 1,5-4 74,0-10 1,2-9-169,3-9 0,2-6 377,8-4 1,-1 3 435,0-3 0,5 3 0,0 1 0,0 7 0,1-5 0,3 5 0</inkml:trace>
  <inkml:trace contextRef="#ctx0" brushRef="#br0">15427 14359 7807,'14'0'223,"-6"1"163,-3 4 1,-4 3-66,-1 6 1,0 5 106,0 0 1,0 6-138,0-1 1,0-2-59,0 2 1,0-5-145,0 4 64,0-5 0,6-4-520,4-9 1,3-5-50,1-5 1,0-5-339,0-8 1,0-5 312,1-5 1,-1 0 440,0-1 0,0-6 0,1-1 0</inkml:trace>
  <inkml:trace contextRef="#ctx0" brushRef="#br0">15626 14003 7807,'14'0'141,"0"0"1,0-1-64,1-4 1,-1 2 186,0-7 1,0 1-183,0-5 0,1 1-187,-1 3 1,-5-1 72,1 7-245,-7-1 44,3 5 0,-6 8 88,0 6 1,-6 7-86,-3 7 1,-9 0-11,-1 1 1,-1-1 319,1 1 1,3-1-58,-3 1 0,3-7 93,2-3 1,6-4 784,3 0-643,-3-1 0,8-6-71,0-4 1,7-2-51,7-2 0,2-6-211,3-4 0,-3-7 148,2-2 1,3-5-439,-2 5 0,0-4 63,-5 4 1,0 0-73,1 4 1,-3 1-287,-2 0 22,-4 0 636,-6 0 0,0 6 0,0 1 0</inkml:trace>
  <inkml:trace contextRef="#ctx0" brushRef="#br0">15796 14032 7807,'-8'1'-842,"4"4"0,2-2 970,2 7 1,0-1 373,0 5 0,0 2-53,0 3 1,0 3-118,0 7 0,0-1-104,0 0 1,0 2-9,0 4 1,0-4-138,0 3 1,0 2-68,0-2 1,0 0-138,0-5 1,0-4-559,0 0 0,0-7 49,0 2-664,0-9 1294,0-4 0,-6-19 0,-2-3 0</inkml:trace>
  <inkml:trace contextRef="#ctx0" brushRef="#br0">15697 14302 7807,'0'14'0,"0"0"0,0 2 441,0 3 0,0-3-126,0 3 1,-5-4-153,0 0 0,1-1-174,4 0 0,-5-4-307,0-1 0,0-4-1130,5 4 864,0-6 584,0 4 0,0-7 0</inkml:trace>
  <inkml:trace contextRef="#ctx0" brushRef="#br0">15811 14202 7807,'7'0'0,"0"2"190,-7 3 0,5 2 122,-1 8 1,1-1 256,-5 0 1,0 0-572,0 1 0,0 0 87,0 4-660,0-3 1,5 5 325,-1-7 0,3-6-608,-2-4 643,-4-2 0,10-4-230,-6-2 1,0-4 443,-5-6 0,0-7 0,0-3 0,0-2 0,0-3 0,0-6 0,0-3 0,0-1 0,0 1 0,0 3 0,0 7 0,1 1 8,4 3 1,-3 8 178,2 7 0,-1 7 447,2 2 0,-2 7-103,7 7 0,-7 6 95,2 4 1,-2 1-278,2-1 0,-4 1 13,4-6-537,-3 7 1,2-11 182,1 4-1378,0-9 721,-5-4-171,0-18 1,0 1 305,0-13 1,4-1 513,1-9 0,0-2 0,-5-7 0</inkml:trace>
  <inkml:trace contextRef="#ctx0" brushRef="#br0">16024 13747 7807,'14'0'97,"0"0"1,-4 8 220,-1 6 0,-1 7-40,2 7 0,2 2 120,-2 4 0,-2 2 140,1 7 1,-6 1-162,2 3 0,1-1 16,-1 6 0,0-6-69,-5 1 0,0 2-497,0-1 0,0-1 90,0-4 0,0-2-47,0-3 1,0 1 48,0-6 0,-2-6-119,-3-8 1,-2 0-638,-8-5 0,0 4 348,-4-9 1,-10-1 488,-9 2 0,-15-1 0,-6 5 0</inkml:trace>
  <inkml:trace contextRef="#ctx0" brushRef="#br0">14886 14941 7743,'-7'15'77,"-5"-1"2,8 0 0,-3 7 153,3 2 1,1 6 527,-7 4 0,1 3-432,-6 7-207,7-7 0,-9 4-9,3-7 1,-4 6-3,4-1 1,2-5-213,2-4 1,-3 3 76,4-9 1,-2 1-1304,1-10 703,-2 0 124,10-6 0,-4-9-10,6-14 1,0-7 510,0-11 0,6-10 0,2-7 0</inkml:trace>
  <inkml:trace contextRef="#ctx0" brushRef="#br0">14943 14970 7743,'19'-8'0,"0"3"0,5 5 164,-5 5 0,-5 4 320,-4 10 0,-7 4-46,1 5 1,-2 2-175,-2 3 0,-2-1-321,-2 6 1,-4-2 102,-6 2 1,-2 1-587,-3-5 1,-3-1 348,-7-5 1,6-6-227,-1-3 0,2-3-109,-2-2 0,-1-6-461,6-3 987,-6-4 0,10-2 0,1-4 0,6 2-101,8-6 0,2 4 101,3-5 0,2 2 75,8-1 0,5-4 188,4 4 1,3-4 130,1-1 0,1 0-86,-1 0 0,5 1 74,0 3 0,-4-1-88,-5 7 0,-7-1-101,2 5 0,-5 1-119,-4 4 1,1 3 94,-7 6 0,1 5-43,-5 0 1,-1 6 19,-4-1 0,-3 8-185,-6 1 1,-2 0-84,-3-4 0,2-1-218,-7 0 1,6-4-369,0 0 0,0-8 332,-1-2 0,3-2-174,-3-7 1,4 0 262,0-5 0,1-6 287,0-4 0,6-9 0,3-5 0,4-1 0,1 2 0,1-3-37,4 7 0,-3 0 37,2 5 983,4 6-709,0 2 1,5 12 161,-4 4 0,-2 2-88,-7 3 1,0-1 29,0 0 0,0 5-70,0 0 1,-2-2-628,-3-7-330,4 2-763,-12-4 1412,12 0 0,-12-8 0,5-8 0</inkml:trace>
  <inkml:trace contextRef="#ctx0" brushRef="#br0">15157 15268 7743,'28'-28'146,"0"0"1,1-1-98,-1 1 0,5-1 86,1 1 0,-1 4-212,-5 0 1,-1 2-182,-3-1 1,-4 2 124,-5 7 0,-3 0-99,-2-1 1,1 6-149,-7 0 301,1 5 1,-6-7-347,-4 7 425,-3-1 0,-6 5 0,0 0 0,-1-2 0,1-3 52,0 4 0,4-5 565,1 6-108,6 0 1,-5 1-29,3 4 1,2 3-153,-6 6 1,4 11 262,-5 4 1,1 9-198,-5 0 1,-2 4-100,-3 6 1,1 1-96,-5 3 0,5 3-347,-1-3 1,-1-3-154,1-2 1,0-9-390,5-4 1,6-6-638,3-4 559,-3-4-45,7-12 1,-6-8 810,7-9 0,0-17 0,0-4 0</inkml:trace>
  <inkml:trace contextRef="#ctx0" brushRef="#br0">15242 15354 7743,'14'-8'0,"0"2"0,1 6 0,-3 6 445,-2 3 0,1 4-43,-7 1 0,1 5-84,-5 0 0,0 5-177,0-5 1,0 1-163,0-1 1,0-8 155,0 3-178,0-9-473,0 2 0,0-9 297,0-3 1,6-4-438,4-10 1,-2 1 241,1-5 1,1 1 185,4-2 1,2-3 180,3 3 1,3 4 184,6 1 0,1-2-106,-1 2 0,2 0 44,3 5 1,-3 0-1,4 0 0,-6 0-5,-4-1 0,-4 7 957,-6 4-709,1 2 0,-7 4-229,-4 2 0,-4 6-48,-4 9 0,-4-3-126,-7 3 1,0-2-31,-4 2 1,-2-3-276,-3 3 0,-1-5-139,6-5 0,-1-2 15,1-7 513,3 0 0,-11-7 0,5 0 0</inkml:trace>
  <inkml:trace contextRef="#ctx0" brushRef="#br0">15455 15169 7743,'0'-22'-434,"6"1"1,-2 9 1429,5 2-617,-6 4 0,5 7 253,-3 4 1,-4 9-209,4 10 0,-3 9 310,-2 5 0,0 3-215,0 2 1,0 1 10,0 3 1,0-1-219,0 6 0,1 2 39,4 8 1,-3-2-1123,2 6 1,3-6 568,-3 2 1,6-5 201,-5-5 0,6-3 0,-3-7 0</inkml:trace>
  <inkml:trace contextRef="#ctx0" brushRef="#br0">3413 3483 7914,'1'-8'-307,"4"3"0,-2 4 353,7 1 1,-6 0 263,6 0 0,-5 6 366,4 4-364,-6 2 1,8 9-140,-6 2 0,0 0 33,-5 0 0,0 3 42,0 7 1,-2 3-39,-3 7 1,-7-1-169,-7 1 0,-6 1 90,1 4 0,-3-4-111,-1 3 0,-7-3-123,-3-1 0,2-7-191,-2-2 1,1-11-156,-1-4 0,4-5 183,5-4 1,1-5 140,-1-10 0,7-14-19,3-9 0,4-12-178,0-3 0,7-10 86,4-9 0,2 1-201,2 4 0,3 11 188,7 3 1,-1 10 247,10 0 0,3 9-67,2 5 1,9 10 354,5 4 0,3 5 1180,2 5 0,4 9-915,1 10 1,4 2-192,-5 3 1,-4 10-184,-5 4 1,-7 3 154,2-3 1,-7-7-203,-3-3 0,-5-5 0,1-4 0,-3-3-688,-2-7 1,2-1 338,2-4 0,0-3-852,6-6 1069,-7-6 0,10-8 0,-5-8 0</inkml:trace>
  <inkml:trace contextRef="#ctx0" brushRef="#br0">5019 2559 8171,'-8'-14'0,"1"1"0,2 4 0,2-2 225,-7 6 0,-1-5 32,-8 6 1,2 0 120,-7 9 0,-1 5-497,-8 9 0,1 3 137,-6 6 1,5 5-21,-5 1 1,8-1 80,2-5 0,1-1 55,8-3 1,1 1-48,9-6 0,3 0-158,6-5 1,0 0-39,0 1 0,6-1-112,3 0 1,4 0 7,1 0 0,0 1 136,1-1 1,-1 0-50,0 0 1,-4 2 41,-1 3 1,-6-2-46,2 7 0,-3-2 25,-2 2 0,-2 3 111,-3-4 1,-3 4-67,-6 2 0,0-1 12,0 1 1,-1-7 7,1-3 1,5-4 2,-1 0 1,7-1 185,-2 0 1,4 0-114,1 1 0,6-1 241,4 0 0,2 5-76,2 0 0,1 8 7,-1 1 1,0 2-139,0 8 0,-1 5-34,-4 4 0,2 8-44,-6 2 0,5 6-92,-6 9 1,3-1 92,-3 0 1,0 0-241,5 0 1,-6 0 495,2 0 0,-3 3-8,-2-3 1,1 2 25,4-11 0,-4-2-204,4-8 1,-3-8-58,-2-6 1,0-2-89,0 2 1,0-3 136,0-7 0,0-6-287,0-3-119,0-9-50,0-4 1,5-15-231,-1-10 630,1-10 0,1-20 0,2-1 0</inkml:trace>
  <inkml:trace contextRef="#ctx0" brushRef="#br0">5247 2445 7764,'0'14'-95,"0"2"749,0 3 0,0 3-207,0 7 1,-8 5-506,-6 4 1,-2 3-10,-8 2 0,0 0 128,-4-1 0,1-1-148,3-3 0,-1-4 78,6-11 0,0-2-195,5-7 157,0-6-122,6-2 0,2-9 32,6-6 0,12-7 8,7-13 0,7 1-15,2 0 0,2-1 29,3 1 0,-3 6 167,3 3 0,-3 0-126,-1 4 0,-6 0 238,1 10 0,-6 0-68,1 5 0,-8 6 173,-2 4 1,-6 4-56,2 5 0,-5 3-65,-5 7 0,-3 5-82,-6 4 0,-6-1-151,-4 1 1,-3-2-262,-1 2 1,-1-3 175,1-7 1,1-1-263,3-3 1,-1-6 152,6-8 1,0-4-152,5-6 1,0-6 428,-1-4 0,7-8 0,4-6 0,2 2 0,2-2 0,6 7 0,4-2 0,3 4-48,1 6 0,2 3 124,2 6 0,3 1 665,3 4 1,1 3-318,-6 6 0,1 5 82,-1 0 1,-3 5-59,3-5 0,2 0-359,-2-5 0,0-2-892,-5-2 0,2-4 248,3-6 555,-4 0 0,6-6 0,-7-2 0</inkml:trace>
  <inkml:trace contextRef="#ctx0" brushRef="#br0">5446 2758 8102,'0'-14'0,"6"0"431,4-1 0,7 1-27,2 0 0,6 0-132,-1-1 0,3 0-35,1-4 0,-1 3-431,-3-3 1,1 5-97,-6 4 0,-2-2-358,-7 2 0,-2 2-77,-3-1 1,-4 4 372,4-4 0,-10 5 139,-4 0 0,-4 2 213,-1 2 0,0-6 0,-1 4 0,1-4 0</inkml:trace>
  <inkml:trace contextRef="#ctx0" brushRef="#br0">5631 2474 8102,'-8'0'-539,"3"4"968,10 1 1,3 13-45,6 0 1,0 9 11,0 6 1,-4 9-93,-1 5 1,-6 7 58,2-2 0,-2-2-180,2 2 0,-3-6-159,2 2 1,-2-6 23,-2-4 1,0-5-301,0-9-217,0 3 385,0-11 1,-2-2-476,-2-9 1,0-10 223,-5-5 0,0-8-509,-6-6 0,1-3 290,0-1 0,0-2 553,-1-4 0,-2 0 0,3-4 0,-4 3 0,9 7 0,1 5 0,-1 4 0,5 4 2,-2 7 1,6 5 114,0 12 0,0 2 538,0 13 1,0-5-244,0 4 1,-1-4-53,-4 5 1,3-2-372,-2 2 1,-3-4 76,2-5 0,1-1-118,4 0-8,0 0 84,0-6 1,0-5-31,0-12 1,1-2-788,4-13 1,3-1 199,6-8 1,0 3 186,1-3 1,-1-2 405,0 2 0,0 4 0,0 5 0,1 7 16,-1-2 0,5 5-48,0 4 0,0 4 816,-5 6 0,5 6-310,0 4 1,0 4 357,-5 5 1,0-2-478,0 7 0,1-2-404,-1 2 1,-5-3 30,1-7 1,-1 0-184,6 0 1,-1-6-1477,0-3 1677,0-4 0,0-7 0,1-2 0</inkml:trace>
  <inkml:trace contextRef="#ctx0" brushRef="#br0">5958 2374 8102,'0'14'727,"0"2"-375,0 3 1,-5 3-33,0 7 0,-4 1-168,4 3 0,-6 2-132,1 3 1,-2-4-474,-2-5 0,-1-1 91,1 1 37,6-7 0,0-3 1,4-10-161,2-3 254,8-25 0,5 7-45,13-17 0,-7 9 96,2-4 0,-3 7 167,-2-2 1,5 3 166,0 2 1,0 4-68,-4 1 1,-6 6 178,0-2 1,-4 3-119,5 2 1,-7 2 145,2 3 1,-4 3-42,-1 6 0,-5 5-116,1 0 0,-7 4-154,1-4 0,-2 5 98,-3-5 0,3 0-333,2-5 104,-2-6-143,10 5 1,-3-13 109,10 0 0,3-8-72,6-11 1,2 3 74,3-3 0,-3 3-65,3 2 1,-2 5 98,2-1 0,-3 7 241,3-2 172,-3 4 1,-4 12-144,-2 3 1,-4 11 345,-6 4 0,0-1-187,0 5 0,0-1 6,0 1 1,-5-3-120,0 3 0,-1-8-244,1-1 0,4-2-389,-4 2 1,2-5 249,-2-10 1,2 2-480,-6-6 1,4 2 689,-5-3 0,-5-2 0,-8 4 0</inkml:trace>
  <inkml:trace contextRef="#ctx0" brushRef="#br0">5972 3028 7439,'0'-14'525,"6"4"-142,4 1 0,2 1-337,3-1 0,-1-4 135,0 3 1,0 3-389,0-3 1,1 7-286,-1-2 186,-6 4 1,-2 2 210,-6 4 0,0 4 99,0 10 0,-2 3 279,-2 7 0,-4 1-135,-6 3 1,1-3 56,4 3 0,-3-4-27,8-6 0,-1 3 83,5-7-378,0-7 0,2-5-313,2-7 1,4-8 214,6-7 215,1 1 0,-1-19 0,0 3 0</inkml:trace>
  <inkml:trace contextRef="#ctx0" brushRef="#br0">6285 2971 8102,'9'0'31,"1"0"0,1 0 36,8 0 0,-2-1 507,7-4 1,-1-3-152,6-6 0,-5 4-423,-1 1 0,-5-1 0,2-4 0</inkml:trace>
  <inkml:trace contextRef="#ctx0" brushRef="#br0">6868 2317 8159,'0'-14'228,"0"0"294,0 6-225,0 2 1,0 18 31,0 7 1,-2 6-676,-3 4 0,-3-1 210,-6 1 1,0-1-291,0 1 1,-5-1 222,0 1 1,5-7-76,4-3 1,1-4 145,-6 0 0,6-6-7,-1 1 41,7-7-148,-3 3 363,6-6 0,6 0-30,4 0 0,4-6 52,5-4 1,5 2-68,9-1 0,-3-1-30,3-4 0,-3 5-23,-2-1 0,-5 7 18,-4-2-157,-4 4 0,-7 2 127,-3 4 1,-11 5-27,-9 8 1,-5 5 1,-9 5 1,-2 5 212,2 0 1,-2 1-72,7-6 1,4 0 133,1 1 1,4-7 108,6-3-299,3-3 0,7-4-208,4-2 0,9-10 162,10-10 1,3-4-392,1-5 1,1 2 169,-1-7 0,-4 2-262,-1-2 1,-5 2 148,1 3 0,-10 8 311,-4-3 0,-3 9 0,-2-1 0,0 7 23,0 4 0,-7 5 30,-2 9 0,1 1 548,-2 4 0,7 3-251,-2-4 0,4 4 215,1 2 0,0-6-146,0 1 0,0-5-107,0 5 0,5-7-121,-1 2 0,6-3-255,-5-2 1,4-4-386,-4-1 390,6-6 1,-8 4-393,7-7 1,-6-2 206,6-3 0,-2-4-449,1-10 1,4 1 262,-4-5 0,-1-3-310,2-7 740,-1-3 0,5-7 0,1 1 0</inkml:trace>
  <inkml:trace contextRef="#ctx0" brushRef="#br0">7195 2317 8106,'8'7'0,"-2"0"168,-6 8 1,1 5 342,4 4 0,-3 3-486,2 1 0,-2-3 6,-2 4 0,0-9-289,0 9 0,0-10 134,0 0 1,-5-8-146,1-2 255,-1-5 1,5-4-267,0-10 1,0-4-45,0-5 1,5 1-88,-1-5 0,6-1 115,-5-4 1,4 1 295,-4 3 0,4-1 90,-4 6 1,4 0-165,-4 5 1,6 4 162,-1 1 1,-2 6 19,1-2 282,-6 10 0,4 4-97,-7 10 0,0 2 37,0 2 0,-5 4-266,0-3 1,-6-1 18,2 6 1,-4-9-106,-1 9 1,-5-4 127,0 4 0,0-3-234,5-2 0,-5 1 90,0-6 0,-2 5-32,2-5 0,8-5 229,-3-4 28,9-7-191,-1 3 1,17-9 4,3-6 1,10-2-92,0-13 1,7 0 81,2-4 0,2-1-353,-2 1 1,-3 6-115,3 3 474,-3 3 0,-1-5 0,-1-1 0</inkml:trace>
  <inkml:trace contextRef="#ctx0" brushRef="#br0">7351 2786 8106,'0'15'-444,"0"-7"1,6-2 496,4-6 1,4-8-94,5-6 1,-2-2-137,7-8 1,-7 1 175,2-6 0,-3 1 0,-2-1 0</inkml:trace>
  <inkml:trace contextRef="#ctx0" brushRef="#br0">7365 2616 8106,'0'14'0,"0"5"0,0 0 0,0 1 368,0-1 1,0-1-3,0 6 1,0-6-315,0 6 0,-5-5-80,1 5 0,-3-7-212,3 2 1,1-3 48,-7-2 0,5-1 124,-4-4 0,4-1-554,-4-3 376,-1-4 1,-2 4-100,2-10 1,-3 2 28,4-6 1,1-1 217,-1-4 0,5 0 30,0 0 1,-3 0 41,3-1 1,-3 3 275,3 2-181,2 4 189,-4 6 0,1 11-48,0 3 1,-4 10 28,4 0 0,-6 1-69,1-2 0,2 3 7,-1-7 1,6 0-129,-2-5 1,4-5 19,1 1 1,1-7-72,4 2 0,4-4 81,10-1 0,3-6-43,7-3 1,1 1 17,3-2 0,3 2-26,7-1 0,1 2 28,4 7 0,-3 0-35,8 0 0,-9 0 3,-2 0 1,0-4 7,-9-1 0,-2-5-404,-7 6 0,-3-7 161,-7 1 1,-2 1-297,-2-5 1,-4 1 505,-6-11 0,7 1 0,0-6 0</inkml:trace>
  <inkml:trace contextRef="#ctx0" brushRef="#br0">7522 2360 8072,'14'-6'-431,"0"4"486,0-3 0,0 2 490,1-2 1,4 4-309,0-4 1,0 3-65,-5 2 0,0 0-49,0 0 1,-4 2 48,-1 3 1,-6 4-411,2 10 0,-10 3 189,-4 7 0,-10 1-192,-5 3 1,-3-3-21,-1 3 1,-1-3-198,1-1 0,1-7 116,4-3 0,-3-4 43,7 0 0,0-7 13,5-4 1,0-4 284,0-4 0,6-4 0,3-7 0,3 1 0,2 0 0,2 0 0,3 0 0,3 1 41,6 3 0,0 4 94,0 6 1,1 2 371,-1 2 1,-2 6-218,-2 9 0,1-2 117,-6 7 0,-1 0-84,-4 4 0,-1-1-177,-4-3 0,-1 1 109,-4-6 1,4-5-449,6-4 11,0-7 1,0 1-122,0-8 0,2-6-277,2-9 0,4-3 234,6-6 1,1-5-23,-1-1 1,5 1 100,0 5 1,0 6 213,-5 3 0,5 3 104,0 2 0,0 1 0,-5 4 0,-1 4-14,-4 10 1,2 3 270,-6 6 0,0 6-13,-5 4 1,-7 3-66,-2 1 1,-2-4-163,1 0 1,-2-1 56,2 6 1,-4-7-444,-5-3 0,3-8 318,-3-2 0,3-5 0,2 2 0</inkml:trace>
  <inkml:trace contextRef="#ctx0" brushRef="#br0">7536 2687 8072,'0'14'0,"0"0"0,0 1 0,0 4 469,0-1 0,-2 6-45,-2-5 1,-3 5-138,-2-5 1,-4 1-239,4-1 0,2-8 325,3 4-1293,-4-4 755,6-4 1,-4-2-722,6-10 0,4-2 885,1-8 0,13-5 0,-3-2 0</inkml:trace>
  <inkml:trace contextRef="#ctx0" brushRef="#br0">7692 2772 8072,'14'8'0,"-4"3"-542,-1-6 1,1 1 109,4-1 432,0-3 0,1 4 0,-1-6 0</inkml:trace>
  <inkml:trace contextRef="#ctx0" brushRef="#br0">8033 2289 8067,'0'14'0,"-1"5"225,-4 0 1,-3 6-65,-6-1 1,0 3 317,0 1 1,1-1-209,3-3 1,-2 1-352,2-6 0,2 0 170,-1-5-170,6-6-404,-3 5 0,6-18 245,0 0 0,7-11-384,8-3 0,-1-6 249,5 2 1,3 2 33,2 2 1,-2 3 306,1 2 1,0 1 226,0 4 1,4 3-208,-3 6 0,-2 0 194,2 0 0,-5 6 416,4 3 1,-5 4-229,1 1 0,-4 0 215,0 1 1,-8 4-170,-2 0 0,-3 0-153,-2-5 1,0 0-96,0 0 0,0 0-141,0 1 0,-2-3-11,-3-2-768,4 2 399,-5-10 0,6 3 165,0-10 1,0 2-92,0-7 1,1 2-190,4-1 426,-4-4-14,12 12 0,-10-6 139,7 7-20,-7 0 0,3 7 189,-6 2 0,0 4 121,0 1 1,-1 5-157,-4 0 1,-1 1 92,-4-1 1,-3-3-53,4 3 0,-4-1-268,-1 1 1,-2-4 108,-3 4 1,2 2-153,-7-2 1,1 1-122,-6-1 0,1-5-161,-1 1 0,6-1-389,-1-5 255,7-2-789,-4-1 832,13-6 0,3-8 427,10-6 0,9-7 0,8-7 0</inkml:trace>
  <inkml:trace contextRef="#ctx0" brushRef="#br0">8318 2204 8035,'0'-15'34,"-2"3"345,-3 2-104,4 4 1,-7 7-46,3 4 0,4 3-152,-4 6 0,3 1 130,2-1 0,0 2-189,0 3 0,0-4 51,0 4 0,2 2-67,3-2 0,3 1 95,6-1 0,0-1-183,0 5 0,0-4-376,1 5 1,-1-5 86,0 5 374,0-7 0,1 4 0,-1-7 0</inkml:trace>
  <inkml:trace contextRef="#ctx0" brushRef="#br0">8190 2531 9700,'-10'15'424,"1"4"1,-1 0-354,-4 10 0,-6-2-4,-4 10 1,-3-3-207,-1 4 0,-1-7-389,1 2 0,6-3 333,3-1 1,8-12-689,1-3 883,7-9 0,-3 1 0,6-6 0</inkml:trace>
  <inkml:trace contextRef="#ctx0" brushRef="#br0">8474 2516 8056,'2'-9'581,"3"-1"1,2 6-504,8-6 1,0 2 92,4-1 0,4-4-636,5 4 0,-1-4 49,-3-1 1,1 1-230,-6 4 1,0-4 644,-5 4 0,0-4 0,0-1 0</inkml:trace>
  <inkml:trace contextRef="#ctx0" brushRef="#br0">8687 2360 8056,'-14'6'-33,"5"2"24,-1 6 0,6 1 457,-6-1 0,2 5-70,-1 0 0,-4 4-123,4-4 1,-4 5-9,-1-5 0,0 6-222,-1-1 0,1 1 69,0-1 0,0 1-624,-1-6 0,3 0-417,2-5-430,-2 1 301,4-1 535,0-6 541,2-2 0,6-6 0</inkml:trace>
  <inkml:trace contextRef="#ctx0" brushRef="#br0">8517 2701 8056,'22'0'-1170,"-1"0"1110,-7 0 1,3 2 583,-3 2 0,2 0-130,-11 5 1,0 1-148,-5 4 0,0 0-270,0 0 0,-7-4 95,-2-1 1,-2 1-253,1 4 1,-1-5 32,6 1-490,-6-7 424,10 3 0,-4-12-101,10-4 1,3-4-16,6-5 0,6 2 56,4-7 0,-2 5 273,2-4 0,1 0 0,8 0 0,-7-2 0,2 6 0,-4 1 0,0 9 0,1-2 377,-6 6 0,0 0-49,-5 5 0,-5 0 107,1 0 1,-7 6 178,2 4 0,-4 4-176,-1 5 0,-6 3-289,-3 7 0,-4-6 62,-1 1 1,0-7-419,-1 2 1,1-3 192,0-2 1,4-6-686,1-3 200,-1-3 0,-2-4-347,2-3 1,4-9 845,6-10 0,-6-2 0,-2-3 0</inkml:trace>
  <inkml:trace contextRef="#ctx0" brushRef="#br0">8773 2616 8007,'-2'20'266,"-3"4"1,4 3 25,-4 1 1,2 6 128,-2-1 1,4 0-623,-4-5 1,3-1 199,2-3 0,2-4-749,3-5 1,3-3 749,6-2 0,0 2 0,0-4 0</inkml:trace>
  <inkml:trace contextRef="#ctx0" brushRef="#br0">9014 2445 7991,'8'-22'0,"5"2"123,-3 5 0,7 1 152,2 0 0,1 0 443,-1-1 0,-1 3-523,5 2 1,-5 4-8,1 6 0,1 0-107,-1 0 0,-1 8 96,-9 6 1,-3 4 75,-6 10 0,0-1-59,0 11 0,-6 0-178,-3 4 1,-4-2-246,-1 2 1,0-4-430,-1 5 0,1-2-419,0-8 1,0-4 556,-1-6 0,6-5-538,-1 1 1058,7-3 0,-16-2 0,4 0 0</inkml:trace>
  <inkml:trace contextRef="#ctx0" brushRef="#br0">9071 2858 7754,'10'-8'472,"-1"3"1,1-1 68,4 1 0,2-2-201,3 3 1,-2 2-101,7-3 0,0-1-319,4 1 0,0-1 136,1 1 0,-5 4-1673,-1-4 1616,-5 3 0,8-4 0,-3-2 0</inkml:trace>
  <inkml:trace contextRef="#ctx0" brushRef="#br0">9669 2744 7935,'6'8'3341,"-5"4"-2601,12-4 0,-11 6-275,2 1 0,0-1-1851,0 0 1386,-2 0 0,4 1 0,-6-1 0</inkml:trace>
  <inkml:trace contextRef="#ctx0" brushRef="#br0">5218 3625 8044,'8'7'473,"-3"2"1,-3 10-232,-2 5-114,0 9 1,-7-2-257,-2 7 1,-2-6 93,1 1 0,-2-3-215,2-1 1,2-7 107,-1-3 0,4-5-211,-4-5 95,5-2 1,-2-9-137,6-3 0,2-7 79,2-7 0,4-5 173,6 5 0,1 0 271,-1 5 1,5 6-206,0 3 1,5 4 388,-6 1 0,1 0-164,-4 0 0,-1 6 91,0 3 0,-1 9 79,-4 1 0,-2 4 116,-7-4 0,0 7-107,0-3 1,-8 0-23,-7 0 0,0 2-451,-9 9 0,0-4 125,-4 3 0,-1-5-116,1-4 1,-1-4 39,1-5 1,0-3-476,-1-2 1,7-4 231,3-6 1,3-3-654,2-6 991,0-1 0,0-23 0,-1 3 0</inkml:trace>
  <inkml:trace contextRef="#ctx0" brushRef="#br0">5076 4080 8044,'37'-8'0,"2"2"0,-6 6 0,0 1-1,-4 4 0,-1 2 134,1 2 1,-7 4-57,-3-4 0,-3 4-72,-2 1 0,0 0-308,0 0 0,-6-4-677,-3-1 980,-4-5 0,6 8 0,1-4 0</inkml:trace>
  <inkml:trace contextRef="#ctx0" brushRef="#br0">5432 3952 8044,'6'-14'0,"-3"0"0,7 0 0,4-1 0,5 1 0,6 0 0,-1 0 0,7-5 0,2 0 0,1 0 0,-6 5 0,-4-1 0,-1 1 0,-10 5-376,1-1-463,-3 7 287,-3-10 552,-1 5 0,-7-6 0,0 0 0</inkml:trace>
  <inkml:trace contextRef="#ctx0" brushRef="#br0">5631 3597 6679,'14'8'672,"0"6"0,0 6-204,1 9 0,-6 7-88,0 7 1,-5 6-16,0 8 1,-2 0-186,-2-1 0,0 0 0,0-4 0,-5 2-103,0-7 0,-4-1 93,4-8 0,1-5-936,4-10 534,0-2-466,0-13 1,0-5 318,0-12 0,-5-7-483,0-13 0,0 1 57,5-1 805,0-5 0,-6-3 0,-2-5 0</inkml:trace>
  <inkml:trace contextRef="#ctx0" brushRef="#br0">5588 3895 8044,'-6'29'-262,"3"-1"401,-7 1 1,1-1 315,-6 0 0,6 6-427,-1-1 1,3 0 51,-3-5 1,-1-5-304,6-5 198,0-2 0,7-8-350,3-3 0,3-10 194,6-4 0,5-10-374,0-5 0,6-9 555,-1-5 0,9-3 0,3-2 0</inkml:trace>
  <inkml:trace contextRef="#ctx0" brushRef="#br0">5787 3895 8044,'6'-8'0,"4"4"0,1 4 216,-2 4 1,2 4 28,-6 7 1,5 3 64,-6 1 0,3 5-129,-3-5 1,0-2-86,5-7 0,-6 3-628,2-4 419,-3-3-522,-2 1 1,4-9 362,1-3 0,0-3 272,-5-6 0,6-6 0,2-2 0</inkml:trace>
  <inkml:trace contextRef="#ctx0" brushRef="#br0">5858 3483 8044,'0'21'307,"0"1"166,0 6 1,0 1-216,0-1 0,0 5-61,0 0 0,0 5-371,0-5 1,-1 5 104,-4-5 0,3-1-247,-2-8 1,2-4 23,2-5-120,0-1 154,0-6 0,0-8-167,0-10 1,5-2 2,-1-3 0,7-4 422,-1 0 0,3-1 0,1 1 0,-5 3 0,1-3 0,-1 8 0,5 2 0,-4 1 0,-1-2-68,1-2 303,4 10 1,-4-4 659,-1 6-176,-6 0-449,4 0 0,-9 1-309,-3 4 71,-3 3 1,-6 6-60,0 0 0,-2 1 68,-3-1 1,3 0-152,-3 0 0,8 0 114,2 1 1,4-6 46,-4 1 176,5-7-197,-2 9 1,12-10-46,4 3 0,4-5 67,5-5 1,-2-3-177,7-6 1,-6 0 109,1-1 0,1 1-258,-1 0 1,0 0 65,-5 0 1,-4 6 62,-1 3 142,-6 3 0,4 10 146,-7 6 0,0 7 14,0 7 0,-7 6-101,-2-1 1,-2 5 277,1-5 1,-2 0-34,2-5 1,2 1-244,-1-1 0,4-1-85,-4-3 0,4 1-227,-5-6 1,6-2-134,-6-7-42,7 3 1,-8-10-305,6 6 408,-6-6 1,10 2 69,-4-10 0,-2 2 253,3-6 0,-1 4 0,5-4 0,0 4-5,0-5 24,0 1 0,5-5 276,-1-1 1,8 1-111,-3 0 0,4-5-80,1 0 1,-5-1-13,1 1 1,-1-2-101,6-3 0,-3 4 105,-2 6 1,1-1-229,-7 1 1,3 6-104,-2 4 5,-4 2 1,5 4 82,-6 2 0,0 4 82,0 6 0,0 1-24,0-1 0,-4 2 14,-1 3 0,-1-8 73,1 3 0,2-3 0,-7 3 0,1 0 0,-5 1 0</inkml:trace>
  <inkml:trace contextRef="#ctx0" brushRef="#br0">5872 4123 8044,'-8'0'-350,"2"0"0,6 0 0,0 0 0</inkml:trace>
  <inkml:trace contextRef="#ctx0" brushRef="#br0">6270 4037 8011,'0'8'154,"2"-1"123,3-7 0,7 0-130,7 0 0,7-2 81,-3-3 0,4-3-461,2-6 1,-1 0 175,1 0 1,-1 0 56,0-1 0,1 1 0,-1 0 0</inkml:trace>
  <inkml:trace contextRef="#ctx0" brushRef="#br0">6797 3455 8061,'0'14'197,"-5"0"156,0 0 1,0 5-180,5 0 0,-4 2-162,-1-2 0,-1 1-506,1 4 0,2 1 326,-7-6 1,2 6-441,-1-1 0,-2-3-3,6-2 611,-6-4 0,9-7 0,-4-1 0,6-7 0</inkml:trace>
  <inkml:trace contextRef="#ctx0" brushRef="#br0">6740 3739 8061,'23'-22'-290,"1"3"0,0 3 319,4 2 1,-4 0 12,0-1 1,-2 6 119,1-1 0,-2 7 223,-7-1-190,0 2 0,-6 4-118,-3 2 1,-5 4 52,-5 6 1,-4 7-133,-10 3 1,-3 4 18,-7 5 1,1-1 68,-1 6 0,6-7-203,-1 3 0,8-6 54,2-4 0,1-4-391,9-6 286,-1-6 1,6-3-173,4-10 0,3-4 20,6-10 0,1-2 19,-1-2 1,5-3 390,0 7 1,0 0-87,-5 5 1,0 6 111,0 4 1,0 2-65,1 2 1,-6 8 418,1 6 0,-7 7 19,2 7 0,-4 5 198,-1 0 1,0 1-322,0-6 0,0 0-2,0 1 1,0-5-253,0-1 132,6-12-758,2 8 1,7-25 319,-1-3 1,0-7-673,0-13 1,0-2 362,1-12 0,-6-1-717,1-4 1219,-7 4 0,9-11 0,-4 4 0</inkml:trace>
  <inkml:trace contextRef="#ctx0" brushRef="#br0">7124 3384 8027,'9'-5'0,"0"0"0,-4 0 401,5 5 1,-6 2 36,6 3 1,-7 3 5,2 6 1,1 6-599,-1 4 0,0-2 123,-5 2 1,0-5-258,0 4 0,-5-4 154,0 5 0,-1-11-359,1 1 186,3-3-189,-10 3-2,10-6 267,-4-2 160,6-6 1,2-4-35,2-1 1,-1 0 217,7 5-146,-1 0 1,6 0 170,-1 0 1,-5 0-65,1 0 34,-1 0 1,4 2-61,-4 3 1,-2-2 16,-7 6 0,0-4 191,0 4 0,0-4-71,0 5 0,-2-6-66,-3 6 0,2-1-26,-6 5 0,1 1-196,-2-1 0,4-5 141,6 1-169,-6-1 37,4 6 0,2-8-129,10-2 1,-2-3-131,1-2 0,2-7 131,8-2 1,-3-5 12,3-5 0,1 3 73,-1-3 0,0 3 168,-5 2 1,-4-3-162,-1 2 174,-5-2-112,8 9 148,-10 0 1,-1 8 146,-5 10 0,-6 4-59,5 5 1,-4 3 146,4 6 1,-1 1-64,1-1 1,4 2-64,-4 4 0,3 0-48,2 4 1,-5 2-7,1-7 0,-3-5-11,3-4 0,-3-7-137,-2 2 0,-2-3-41,6-2 1,-6-4 62,2-1 1,-4-6-148,-1 2 1,4-3 44,1-2 0,-1 0 47,-4 0 0,5 0 38,-1 0-90,7 0-182,-3-7 202,6 0 1,6-3 92,3 1 1,10 5-47,5 0 1,3 2 228,1 2 1,7 0-134,3 0 0,9 0 100,6 0 0,-3 5-21,2 0 0,-1-1 72,1-4 0,-3 0-50,-6 0 0,-7-4 6,-3-1 1,-9-6-281,-5 1 0,-3 2 138,-2-1 0,-6-2-565,-4-8 0,-2 2 240,-2-7 1,-3 0-185,-7-4 1,1-2-15,-10-3 492,-3 3 0,0-12 0,-7 6 0</inkml:trace>
  <inkml:trace contextRef="#ctx0" brushRef="#br0">7536 3440 7994,'8'-6'0,"4"4"0,-2-2 0,2 2-68,3 2 1,-1 0 335,0 0 0,0 0 314,1 0 0,-6 0-382,1 0 0,-7 6 18,1 4 1,-2 3-123,-2 1 1,-3 6 74,-7 4 0,-5 4-237,-14 6 1,1-4-119,-1 3 1,-4 0-160,0-5 1,1 2 98,9-11 0,2 0-408,7-4 145,0-8 269,6 0 1,1-9-84,7-3 0,7-2 81,2-8 1,10-4 91,5 0 0,-2 0-18,2 5 1,-2 2 260,2 2 1,-2-2 155,-3 2 64,-4 4 0,6-1 83,-7 7 0,-4 2-191,-1 3 0,-6 4 581,2 10 1,-3-3-280,-2 3 1,-2 1-132,-3-1 0,4 0-415,-4-4 1,3-1-809,2 0-1098,0-6 1502,0-2 1,2-6-97,3 0 1,-2-8-57,6-6 593,-6 0 0,10-13 0,-5 5 0</inkml:trace>
  <inkml:trace contextRef="#ctx0" brushRef="#br0">7692 3668 7994,'0'14'436,"0"0"0,-1 7-55,-4 2 1,2 4-104,-7 2 0,1-1-55,-5 1 1,-2-1 2,-3 1 0,3-3-110,-3-2 0,3-3-47,2-7-445,6 0 183,-4-6-52,10-2 1,-3-14-416,10-6 0,3 0 283,6-5 1,0 3 74,0 2 0,2 6 96,3 3 0,-3 4 177,3 1 1,2 0-134,-3 0 1,1 6 161,-4 4 0,5 2 0,2 2 0</inkml:trace>
  <inkml:trace contextRef="#ctx0" brushRef="#br0">8161 3341 7959,'0'-8'-362,"0"2"0,-1 17 460,-4 3 0,-4 10 305,-10-1 1,1 9-284,-5 1 0,-1 5-114,-5-5 1,1 0 205,0-4-164,5-1 1,3-6 47,6-3 1,0-3-426,-1-8 1,7-3 170,4-10 1,13-8-316,5-6 0,12-11 188,2 2 1,12-4 54,7 4 0,0 1 230,-4 3 0,0 4 0,-1 6 0,-5 1 0,-4 3 0,-10 4 0,-4 6 0,-4 2 44,-6 2 0,-4 4 53,-10 7 0,-3 5 278,-6 4 0,-7-2-108,-2 2 0,-4-1 4,-1 6 0,-1-7-132,1-3 1,-1 1-22,1-1 1,6-4-170,3-6 0,3-6 85,2 2-385,6-4 0,8-2 162,9-4 0,10-7-170,5-7 1,8-5 133,1 5 1,1 2 121,0 7 0,-4-1 9,3 6 0,-3 1 211,-2 4 1,-4 6 268,0 3 0,-9 4-199,0 1 0,-3 7 291,-7 2 1,-2 4-201,-8 2 0,-2 4 128,-8 0 1,1 0-70,0-4 0,-2-1-214,-3 1 0,3-7-197,-3-3 0,4-5-333,0-5 0,1-2 65,0-7 0,0-2-242,0-3 1,6-9 7,3-10 0,3-2 291,2-3 0,0 1 285,0-1 0,2 2 0,3 4 0,-4 7 0,4 6-8,-3 7 1,-2-2 37,0 10 1,-2 5 91,-3 9 0,-3 3 246,-6 6 0,-5-4-238,0 0 0,0-2-24,5 1 0,1-2-204,4-7 0,-2-4 151,6-1-53,0-6 0,12-3 0,1-8 0</inkml:trace>
  <inkml:trace contextRef="#ctx0" brushRef="#br0">8403 3625 7959,'29'-28'0,"1"-1"-39,3 1 0,-2-1 71,7 1 1,-1 1 140,1 3 0,-4-1-169,-5 6 1,-7 0-389,-3 5 1,-8 0 64,-2 0 0,-6 4 172,2 1 0,-5 6-130,-5-2 0,-2 3 277,-8 2 0,1 0 0,0 0-120,-7 0 120,6 0 197,-6 0 0,13 7-12,3 2 1,4-1 96,1 1 0,0 6-14,0 4 1,0 6 268,0-1 0,-6 2-165,-4 3 0,-3 4 47,-1 0 1,-2 2-350,-3-2 0,4-3-217,-4 3 1,3-3 114,2-1 1,-1-6-142,1 1 1,2-7-1213,2 2 616,-3-3-607,12-8 1376,-5-2 0,7-13 0,4-8 0,0 0 0,9-9 0,-3 5 0,8-5 0,3 5 0,2-4 0,4 0 0,5 0 0,2-3 0,3 7 0,1 2 0,-5 8 0,-1-4-156,-5 4 0,-6 2 371,-3 2 403,-3 4 1,-3 2-172,-4 4 1,-2 5-3,-7 9 0,-2 1-80,-3 4 0,2 3 50,-6-4 0,-1 4-319,-4 2 1,0-1 30,-1 1 1,8-3-446,2-2 0,-2-3 143,3-7-1247,-1-6 940,5-2 0,5-14 29,-1-6 1,8-7-87,-3-7 0,4-5 539,1 0 0,-6-7 0,4 4 0,-4-7 0</inkml:trace>
  <inkml:trace contextRef="#ctx0" brushRef="#br0">8901 3540 7959,'0'-14'-473,"0"6"494,0 1 0,0 11 176,0 5 0,-5 2 101,0 13 0,-4-2 110,4 2 0,-4 3-346,4-4 0,-1-1 116,1 2 1,3-5-329,-3 5 1,-1-5 129,1 4-112,1-5 0,-1 2-585,0-6 717,0-6 0,5-1 0,0-7 0</inkml:trace>
  <inkml:trace contextRef="#ctx0" brushRef="#br0">8545 3696 7959,'0'-8'-151,"0"-4"181,0 10 81,0-4 1,0 12-160,0 4 0,0 2 217,0 2 1,0 5-35,0 0 0,0 7-26,0-3 0,0 3 41,0-3 0,5-2-301,0-7-86,0 0 1,-4-1-160,4-4 0,-2-4-637,6-10 1033,-5-9 0,8-8 0,-4-6 0</inkml:trace>
  <inkml:trace contextRef="#ctx0" brushRef="#br0">8673 3554 7959,'0'21'0,"0"-2"0,0 9 0,0-1 574,0 11 1,0 0-132,0 4 1,0 1-184,0 0 0,0-5-150,0-1 0,0 1-205,0 5 0,0-7-23,0-2 0,2-9 265,3-1-1174,-4-7 787,12 3 1,-10-12 239,6-3 0,1-16 0,4-5 0</inkml:trace>
  <inkml:trace contextRef="#ctx0" brushRef="#br0">9185 3469 7925,'14'6'0,"5"0"0,0 4 0,2 3 1115,-2-4 0,-5 4-504,0 1 0,-1 0-73,-8 0 1,-1 1-144,-4-1 0,-1 5-195,-4 0 0,-5 6-127,-8-1 1,-5 2-205,-5 3 1,0 4-145,-1 0 0,7 0 233,3-4 0,3-2-597,2-4 0,6-2-57,3-7 426,4 0 0,2-1 70,4-4 1,3-2 409,6-7 0,2 0-78,3 0 1,8-2-100,6-3 0,5-2-352,-5-8 1,5 1 195,-5 0 0,-1 1-1566,-9 4 1689,-2-4 0,-7 5 0,0-6 0</inkml:trace>
  <inkml:trace contextRef="#ctx0" brushRef="#br0">7394 4507 10627,'14'0'1158,"0"4"-1254,0 1 0,-1 6-2308,-4-1 1527,4-4 877,-11 7 0,10-6 0,-4 8 0</inkml:trace>
  <inkml:trace contextRef="#ctx0" brushRef="#br0">7394 4819 8030,'0'15'0,"0"-1"-16,6 0 0,-4 0 116,2 0 0,3-4-143,-3-1 0,6-4-250,-5 5 1,-1-6-927,-4 6 1219,0-7 0,0 16 0,0-3 0</inkml:trace>
  <inkml:trace contextRef="#ctx0" brushRef="#br0">7422 5061 8030,'0'14'0,"0"0"0,0 1-48,0-1 1,0 0 229,0 0 1,2 1 102,2-1 0,0 2-233,5 3 0,1-2 141,4 7 1,-5-1-422,1 6 1,-7 1 183,2 3 1,-4-1-160,-1 5 1,-5-3 135,1 3 0,-7-5 67,1 1 0,-9-3 0,-3-1 0</inkml:trace>
  <inkml:trace contextRef="#ctx0" brushRef="#br0">5034 4933 7991,'0'-28'-32,"-2"6"360,-3 3 66,4 3-154,-6 2 0,7 7-136,0 7 0,0 13 136,0 11 0,5 10-130,0 9 0,4 8 73,-4 10 0,0-7-195,-5 3 1,0-5-35,0 0 1,-2-3-63,-3-6 1,2-1-12,-6 1 1,-1-7 113,-4-3 0,-5 2-219,0-2 0,0-1 75,5-8 0,1-4-150,4-6 1,-4-1-89,4-4 334,2 4 0,0-11 188,2 2 0,3 4 37,-3 2 0,10 6 27,5 7 0,2 3-68,3 11 0,0 8 214,4 7 1,-1 5-172,5 4 0,-4-1 130,5 7 0,-7-12-21,2 2 0,2-7 213,-2-2 0,6-7-134,-1-13 1,-2-7-153,2-7 1,-2-6-49,1-8 0,4-2 63,-3-2 1,3-11-475,1-8 1,1-4 211,-1-2 1,7 1-1024,3 0 1,11 1 182,8 3 877,6 3 0,5 1 0,3-1 0,6 4 0,-36 11 0,0-1 0</inkml:trace>
  <inkml:trace contextRef="#ctx0" brushRef="#br0">3598 15866 8087,'-15'-29'0,"1"2"0,0 4 0,0-4-228,-1 3 0,1-3-411,0-1 0,0-2 1303,0-3-406,-1-4 1,1-12 32,0-3 1,6-8-137,3-2 0,4-4 103,1 5 1,1 0 25,4 9 0,3 5-7,6 9 1,5 8 3,0 6 1,0 13-208,-5 2 1,-1 9-121,-4 9 1,2 9-342,-6 15 1,-2 11-151,-7 13 0,-6 5 231,-9 4 0,2 0 25,-7-9 1,7-6 75,-2-18 0,8-6 304,1-13 1,5-1-100,-4-4 1,6-4 212,-2-10 1,5-3-86,5-6 0,3 0 59,6-1 0,0 1-58,0 0 0,7 6 143,3 3 0,-2 4-138,1 1 0,-4 6-44,5 4 0,-7 2-71,2 2 1,-4 5 50,-6 0 1,-3 2 55,-6-2 0,0-3 22,0 3 1,-1-4 130,-4 0 1,-3-6-278,-6 1 0,0-3 107,0 3 0,-5-4-313,0-6 1,-2 0 116,2 0 1,8-6-708,-3-4 0,9-4 102,0-5 1,7 2 691,7-7 0,7 1 0,13-6 0</inkml:trace>
  <inkml:trace contextRef="#ctx0" brushRef="#br0">4195 15197 8078,'-8'0'304,"1"0"-29,7 0 1,7 2 313,2 3 0,9-4-335,1 4 1,12-3-91,2-2 0,7-2-538,3-3 0,4-3 238,0-6 1,-6 1-640,-7 4 0,-6-2-374,-4 6 1149,-10-6 0,-8 3 0,-6-6 0</inkml:trace>
  <inkml:trace contextRef="#ctx0" brushRef="#br0">4479 15084 8078,'21'0'-217,"-4"0"-55,7 0 1,-2 0 408,1 0 1,3 1-30,-7 4 0,1-2 45,-1 7 0,-3-7-53,3 1 1,-3 3 178,-2-2 0,-5 6-109,1-2 1,-7 4-8,2 1 0,-8 6-100,-2 4 1,-12 3-4,-2 1 1,-2 2-187,-3 4 1,2-4 61,-1 3 1,2-10-479,7-4 0,6-3 542,3-2 0,-3-6 0,0-1 0</inkml:trace>
  <inkml:trace contextRef="#ctx0" brushRef="#br0">5488 14474 8234,'-22'28'-8,"-11"20"-6,8-10 63,1 0 0,8-13 388,2-6-127,0-3-267,12-9 0,-2 0-153,8-7 1,9 5 130,6-1 1,2 6-17,-3-6 0,0 8 53,6-3 0,-7 8-271,2 2 0,-18-17 203</inkml:trace>
  <inkml:trace contextRef="#ctx0" brushRef="#br0">5531 15154 8896,'0'12'128,"0"15"102,0 11 1,0-2 71,0 2 1,2 6-78,2-6 0,0 12-85,5-2 1,-4 2-67,4 7 1,1-1 79,4 10 1,-5-1-244,1 1 1,-7-3 283,2-6 1,1-6-13,-1-4 1,0-3-35,-5-1 0,0 0 14,0-1 0,0-1-706,0-3 1,0 6 293,0-6 1,-2 5-855,-3-10 1103,4 7 0,-10-10 0,6 3 0,2-3 0,1-2 0</inkml:trace>
  <inkml:trace contextRef="#ctx0" brushRef="#br0">6029 14145 7966,'6'-14'0,"-3"6"0,7 3 0,-6 4-8,6 1 1,-1 0-104,6 0 1,-6 6 310,1 4 1,-7 2-279,1 3 0,-2 0-450,-2 4 1,-6 2 250,-4 3 0,-2 1 45,-3-6 0,1 1 232,0-1 0,-5-1 0,0 5 0,-1-5 0,1 1 0,6 3 0,-6 1 0,8 0-55,-3 0 1,1-5 248,8 1 1,1-4 251,4 0 0,3-7-170,6-4 0,2-2 39,13-2 1,-5-6-2,5-4 1,-1-9-152,6-5 0,4-1-256,0 1 1,0-1 100,-4 6 0,-7 0-463,-3 5 86,-3 6 115,-9 2 1,-2 18 137,-10 7 0,-9 8 32,-9 6 0,-4 4 161,-2 5 1,1 6-90,-1-1 0,7-1 97,3-8 0,4-3-46,0-7 0,7-6-209,4-3 140,2-9 0,4-7-106,2-13 1,6-5 58,9-14 0,-2 1-22,7-1 0,-5 1-84,5-1 1,-7 2 43,2 4 0,-3 2-64,-2 7 0,-1 5 203,-4-1 0,4 7 0,-12-3 0,1 7 0,-7 4 0,-1 1 58,1 4 1,2 2 84,-7-2 1,7 2 372,-1 3 1,2-1-209,2 0 1,0 5 186,0 0 1,0 6-146,0-1 0,0 1-2,0-1 0,5 3-29,-1-3 1,7-4-115,-1-1 1,-2 0-37,1-5 1,1 4-111,4-9 1,2-3-275,3-1 0,-3-3 177,3-2 0,-4-2-609,0-3 0,4-4 343,-1-10 0,1-5-580,-4-9 1,-3-2 294,-2-3 1,-2-7 588,-4 2 0,-2-9 0,4 1 0,-6-6 0</inkml:trace>
  <inkml:trace contextRef="#ctx0" brushRef="#br0">6413 14145 7966,'14'-8'-372,"0"8"616,0 10 1,-6 3 384,-3 1 0,1 11-570,-1 3 1,0 4 68,-5-3 0,0-1-214,0 0 1,0-4 65,0 0 1,0-7 8,0 2-147,0-3-125,0-8 1,0-3 87,0-10 0,1-3-139,4-6 1,-2-7-39,7-3 1,-6-4 98,6-5 0,-5 3 215,4-3 0,1 3-99,4 1 1,-2 2 119,-2 4 1,3-3-39,-4 7 1,2 5 337,-1 5 0,2 6-19,-2-2 1,-4 5 164,-1 5 0,1 7-130,-1 7 0,0 6-70,-5-1 0,0 1-153,0-1 1,-2 3 67,-3-3 1,-1 3-493,-4 1 0,-2-1-4,2-4 1,2 3-135,-1-7 0,-1 0 506,-4-5 0,-6 0 0,-2 0 0</inkml:trace>
  <inkml:trace contextRef="#ctx0" brushRef="#br0">6484 14401 7966,'4'-14'-53,"1"0"1,6 4-12,-1 1 1,1-1 160,-2-4 1,4 5-109,-4-1 14,4 7 169,1-10-392,0 12 132,-6-5-353,-1 6 251,-7 0 0,0 1 122,0 4 0,-2 3 42,-3 6 1,-3 2-8,-6 3 0,-5-2-25,0 7 0,-6-1 14,1 6 0,-2-2 39,-3-4 1,2 4-12,4-3 1,2-3 184,7-3 1,6-6-113,3-3 0,5-6 212,5 2 0,4-4 96,10-1 1,5-7-122,9-8 0,-1 0-212,6-9 0,-7 2 129,2-2 1,-3-3-405,-1 4 0,-1 0 150,1 0 1,-6 5-453,1-1 0,-8 8 545,-2 2 0,0-1 0,-6-4 0</inkml:trace>
  <inkml:trace contextRef="#ctx0" brushRef="#br0">6697 14643 7966,'14'0'0,"0"-6"-101,1-4 0,-1-9-132,0-5 0,0-2-14,1-3 1,3 1 167,1-1 0,0 1-150,-4-1 0,-1 3 27,0 2 202,-6 3 0,5 1 0,-6-2 0</inkml:trace>
  <inkml:trace contextRef="#ctx0" brushRef="#br0">6740 14344 7966,'0'15'112,"0"-1"0,4 5 181,1 0 0,0 6-136,-5-1 0,0 3-135,0 1 0,0-1-246,0-3 1,-5 1 202,0-6 0,-1 0-768,1-5 164,4 0 213,-12 0 0,10-6 412,-7-3 0,1-10 0,-5-3 0</inkml:trace>
  <inkml:trace contextRef="#ctx0" brushRef="#br0">6640 14515 7966,'-5'20'120,"1"4"0,-3 5 16,3 4 0,0-3-227,-5 3 1,-1-3 116,-4-2 0,5-1-592,-1-3 392,1 3 0,-1-13-501,1 0 446,6-6 0,-4-9 65,7-4 0,2-3 164,3-6 0,3-5 0,6 0 0,0 0 0,0 5 0,5 1 0,0 4 0,6-3 102,-1 8 0,8 1 7,1 7 1,11 9 351,-1 6 1,4 1-135,1-1 0,-1 4-46,0 5 1,-1-6-171,-13-3 0,1-3-180,-6-2 0,-6-6 241,-3-3-220,-3-4 0,-4-7-321,-2-4 1,-4-4 152,-6-5 0,0-3 216,0-6 0,-6-1 0,-2 1 0</inkml:trace>
  <inkml:trace contextRef="#ctx0" brushRef="#br0">6910 14202 7966,'14'-14'0,"2"0"-126,3 0 1,-3 4 214,3 1 1,-2-1 303,2-4 0,-3 4-142,3 1 1,2 1-26,-2-1 1,0 2-157,-5 7 0,-5 0 49,1 0 0,-7 11-134,2 4 1,-10 10 113,-5 3 0,-4 2-523,-5 8 1,-4-6-4,-11 1 0,4-3-217,-3-2 0,3-6 261,2-3 1,4-4 382,0-6 0,7-3 0,-10-6 0,5 0 0</inkml:trace>
  <inkml:trace contextRef="#ctx0" brushRef="#br0">6853 14316 7966,'23'2'-26,"-5"2"0,-2 4 44,-2 6 1,1 5 113,-1 0 0,-6 7 83,-3-3 0,-4 9-11,-1 1 0,-6 5 40,-4-5 0,2-4-572,-1-6-85,6 1-29,-10-2 243,12-1 1,-6-20-166,7-6 1,5-12-2,0-7 1,6-3 119,-2-1 1,4 0 244,1-1 0,7-6 0,1-1 0</inkml:trace>
  <inkml:trace contextRef="#ctx0" brushRef="#br0">7095 14359 7966,'22'-15'0,"-1"6"28,-7-1 1,0 7 181,0-1 0,-6 4 180,-3 4 1,1 4-117,-1 6 1,0 2-213,-5 3 1,0-3 115,0 3 1,-6 3-362,-4 2 1,2-2-79,-1 1 0,-1-4-272,-4 5 0,0-6 108,0 0 0,-1-2 22,1-2 403,0-6 0,0 5 0,-1-5 0</inkml:trace>
  <inkml:trace contextRef="#ctx0" brushRef="#br0">7067 14472 7966,'8'11'0,"-4"4"0,-2-4-210,-2 8 1,-2 3 83,-2 1 0,-4 4 467,-7 2 0,1-2-77,0-4 1,0 3-449,0-8 1,-1 0-116,1-9 1,5 2-138,-1-6 1,5 0 435,-4-5 0,6 0 0,-4 0 0</inkml:trace>
  <inkml:trace contextRef="#ctx0" brushRef="#br0">7067 14714 7966,'19'0'-49,"0"0"1,4 2-1,-4 2 1,0-1 327,-5 7 0,5-5 461,0 4 1,-1-4-822,-9 4 1,4-4-8,-4 5-1045,-2-7 657,5 3 476,-10-6 0,10-6 0,-4-2 0</inkml:trace>
  <inkml:trace contextRef="#ctx0" brushRef="#br0">7479 14501 7966,'-8'0'0,"3"0"358,10 0 1,5 0-115,9 0 0,-2 0-214,7 0 1,1-7-113,8-2 0,-3-4-354,3-1 1,-8 0-274,-1 0 0,-2-1 709,2 1 0,-3 0 0,-7 0 0</inkml:trace>
  <inkml:trace contextRef="#ctx0" brushRef="#br0">7863 14131 7966,'8'-6'0,"4"4"585,-2-3-389,3 4 0,1 1 185,0 0 1,-6 1-92,-3 4 0,-4 0-292,-1 9 0,0-1 82,0 11 0,-11-6-340,-3 6 1,-3-2 48,2 2 0,-4-2-119,0-3 1,5-5-566,5 0 313,-1 1 95,2-14 322,2 6 0,6-9 136,0-3 0,6 2-61,4-6 1,4 4 218,5-5 1,-3 7 199,3-1 0,-3 2-175,-2 2 1,0 3 67,0 7 0,-6-1-36,-3 10 0,-4 8 138,-1 1 0,-1 4-38,-4-4 0,3 1 23,-2-1 0,-3 1-126,3-1 1,-3-6-282,3-3 1,2-3-193,-3-2 1,4-4-779,1-1 101,0-6 692,0-9 0,0-11 275,0-17 0,6-2 0,2-7 0</inkml:trace>
  <inkml:trace contextRef="#ctx0" brushRef="#br0">8147 14088 7966,'29'-18'-172,"-1"-1"1,-6-5 113,-3 5 1,2 0 585,-2 5 0,4 0-167,-4-1 0,0 3 122,-5 2-336,1 4 1,-1 12-127,0 4 0,-6 9-38,-3 4 0,-2 10 45,2 5 1,-4 3 48,4 2 0,-3 5 62,-2-1 0,4 5-163,1-5 0,0 7 35,-5-2 0,0 4-167,0 0 1,0-5-50,0-4 0,0-6-58,0-7 1,-2-3-171,-3-12 1,2-2 172,-6-7 1,-2-4-293,-8-6 1,1 0 138,-5 0 0,4-1 413,-5-4 0,-6-3 0,-6-6 0</inkml:trace>
  <inkml:trace contextRef="#ctx0" brushRef="#br0">8105 14344 7966,'14'0'-947,"0"0"1012,0 0 1,-4 0 305,-1 0 1,-6 2-187,2 3-44,3-4 28,-6 6-207,4-7 140,-6 0-62,0 0 32,0 6 124,0-5 16,0 6 28,0-7 622,0 0-950,6 0 1,-4-2 67,2-3 0,3 2-27,-2-6 1,6 4-54,-2-4 79,-3 5 15,7-8 1,-5 9 194,6-7 14,0 7-192,1-10 1,-1 7-163,0-3 175,0-4-169,0 5 0,1-1-575,-1-1 452,0 7 0,-6-5-493,-3 3 761,-4 4 0,-7 1 0,-2 8 0</inkml:trace>
  <inkml:trace contextRef="#ctx0" brushRef="#br0">8204 14430 7966,'-8'0'11,"2"0"1,4 0 447,-2 0 1,2 6-102,-3 3 1,4 4-108,1 1 0,0 1-107,0-1 0,0 0-202,0 0 1,0-4 106,0-1 0,0-4-77,0 4 0,1-5-80,4 0-165,-3-2 0,9-8-581,-7-4 442,7-9 187,-9 3 1,11-6-460,-4 3 337,-3 3 197,7-4 1,-5 6-4,6-1 1,5 3-20,0 2 483,0 4-135,-5 6 1,-1 6 287,-4 4 0,-2 2 332,-7 3 0,-2 0-340,-3 4 0,2 2-55,-6 3 0,-5 1-94,-5-6 0,-2 5-271,2-5 0,-1 3-223,-4-8 0,3 3-1075,7-7 1262,0-4 0,0 0 0,-1-6 0</inkml:trace>
  <inkml:trace contextRef="#ctx0" brushRef="#br0">8915 13975 7966,'-14'-8'-1842,"0"9"1842,-1 14 0,1 11 0,0 5 0,-2 8-129,-3-6 0,-1 5 183,-4-5 1,-8 7 84,4-2 0,1-4-165,3 0 0,7-9-72,-2-1 30,3-7 68,8 3 0,2-13 0,6-7 0,0-7 0,6-13 0,4-2 0,9-7 0,-3-5 0,10-3 0,-4-1 0,7 0 0,-1 1 0,1-6 0,-1 5 0,1 0 0,-1 11 0,1-1 0,-3 9 0,-2 0 0,1 5 0,-6 4 0,0 4 0,-11 6 0,3 8 0,-6 6 0,0 0 0,-5 13 0,0-5 0,0 7 0,-8-1 0,-6 0 0,-1 1 0,-4-1 0,-3-4 0,-1 0 0,0-7 0,0 2 0,1-3 0,-2-2 0,3 0 0,7-6 0,0-1 0,0-7 0,6 0 0,2 0 0,6 0 0,6 0 0,3 0 0,6 0 0,4 0 0,1-5 0,4 0 0,3 0 0,-4 5 0,3 0 0,-3 0 0,4 0 0,-11 0 0,6 0-268,-3 0 269,-9 0 150,8 0 46,-16 7 1,4 1-65,-6 6 1,0 5 119,0 0 0,-6 1-164,-3-1 1,-4-2 33,-1 7 0,-5-2-175,0 2-47,0 3 165,-2-11 0,5 3-854,-2-10 357,2-3 282,2-6 1,4 0 148,1 0 0,4-11 0,-5-3 0,7-10 0,-3 2 0,6-6 0</inkml:trace>
  <inkml:trace contextRef="#ctx0" brushRef="#br0">8872 14330 7966,'8'-6'-1116,"-1"4"558,-7-4 418,0 6 1,-7 6 139,-2 4 0,-4 2-26,-1 3 0,-5 4 94,0-1 1,-5 1-22,5-4 0,0-1 10,5 0 1,5-1-318,-1-4 126,7 4-1,-3-12 135,6 6 0,0-14 0,0 0 0</inkml:trace>
  <inkml:trace contextRef="#ctx0" brushRef="#br0">9043 14231 7966,'14'-15'-558,"0"1"-70,1 0 0,-1 0 628,0 0 0,5-1 0,0 1 0,0 0 0,-5 0 0,0-1 0,1 1 0,-6 2 0,0 2 0,-5-2 0,2 4 0,0-7 0,2 1 0</inkml:trace>
  <inkml:trace contextRef="#ctx0" brushRef="#br0">9256 13861 7408,'8'14'-1395,"-2"7"1395,-6 1 0,-6 6 0,-3 1 0,-4 5 149,-1 4 1,-2 3 344,-3 2 0,2 0-252,-7-1 1,5-5-133,-5-4 1,7 2-248,-2-2 91,-3 0 62,12-11 0,-7-1-371,12-7 182,-6 0-341,10-6 110,-6-2 1,7-12 403,0-3 0,2-4 0,3-1 0,1-1 0,3 1 0,4 0 0,-3 0 0,2 6 0,2 3 0,-6 4 0,5 1 0,-12 0 0,6 12 0,-7-2 0,0 10 0,0-6 0,-2 5-1,-3 0 0,4 0 6,-4-4 1,-1-6 106,1 0 193,0-5-207,-1 8-57,4-10 7,-4-2 1,8-8-176,2-6-24,4 0 90,7-1 1,-1-4-149,0 0 0,2-1 209,3 1 0,-2 2 0,7-7 0,4 6 0,5 0 0,7 0 0,-2-1 0,-2 5 0,2 0 0,-6 0 0,-4 12 0,-3-4 426,-6 6-102,-6 0-73,0 6 0,-12 3 177,4 10 1,-3-1-133,-2 5 0,-7 1 38,-2 5 0,-4-6-221,-1 1 0,-2-5-174,-3 5 0,3-7-346,-3 2 260,-3-3 130,6-2 0,-9-6-1270,6-3 578,0-4 433,5-1 1,-2-6 275,-3-4 0,5-7 0,0-2 0,0-6 0,4 1 0,4-6 0,1 2 0,-1-4 0,1 8 0,2 2 0,8-1 0,3 5 0,-1 4 0,6 8 0,-3 6 0,-4 0-61,7 6 0,-12 7 111,4 6 0,1 6 148,-1-1 1,0 7 262,-5 2 0,0 5-175,0-5 1,0 5-99,0-5 1,0 5-260,0-4-20,0-1 217,0-5 0,1 1-946,4-1 379,-3-6-83,4-1-158,-6-13 682,6-2 0,2-12 0,6-2 0</inkml:trace>
  <inkml:trace contextRef="#ctx0" brushRef="#br0">9768 13818 7937,'14'2'-166,"0"3"1,-6 4 110,-3 10 0,-3 10 1372,-2 8-548,0 11-467,0-4 0,-5 10-82,0-7 0,-6 7 49,2-2 1,1-1 111,-2 1 0,7-7-570,-2 3 1,4-4-1212,1-1 1400,0-1 0,0 1 0,0 0 0</inkml:trace>
  <inkml:trace contextRef="#ctx0" brushRef="#br0">9981 14643 7872,'8'0'36,"3"1"127,-6 4 185,6-3 1,-5 10 180,4-2 1,1 3-191,-6 1 1,1 0-116,-1 0 1,-4 0-2786,4 1 2561,-3-7 0,-9 10 0,-1-2 0</inkml:trace>
  <inkml:trace contextRef="#ctx0" brushRef="#br0">6285 15624 7981,'-15'0'1312,"8"0"-943,0 0-163,7 0 1,2 0-113,3 0 1,10 5 81,14-1 0,6 1 14,7-5 1,7 0-861,3 0 1,4-8 206,0-6 174,8 0 1,7-19 0,-32 18 0,1 0 0</inkml:trace>
  <inkml:trace contextRef="#ctx0" brushRef="#br0">7451 15496 7981,'42'13'-148,"1"-4"1,-5-1 98,0-3 0,-5-4 886,5 4-274,-7-3-435,10-2 0,-4 0-203,5 0 0,9-2-101,6-3 1,12-3-491,-29 1 1,1 0 0,38-2 384,-38 4 1,-2 0 0,29-3 29,-1-1 0,-7 2 53,-3 7 0,-2 0 221,-3 0 0,-3 0-18,-6 0 0,-5 0 4,0 0 0,-8 0 188,-2 0 0,-1 0-84,-8 0 1,-5 0 56,-5 0 1,-5 2 403,0 3 1,-2-2-457,-2 6-67,0 1 1,0 4 0,0 0-1</inkml:trace>
  <inkml:trace contextRef="#ctx0" brushRef="#br0">9697 15283 7864,'14'6'-230,"-4"2"63,-1 6 1,1 0 0,4 2 216,0 3 0,-6-3-49,-3 3 1,-4 1 186,-1-1 0,-3 7-75,-6-3 1,-2 4 191,-13 2 1,0 1 362,-4 3-338,-1-3-176,7 4 1,2-5 105,5-1 1,8-4 143,2 0-357,3-7 1,9 2-54,2-9 0,10-4-204,5-6 0,3-6-20,1-4 0,0-1-737,1 2 967,-1-4 0,1 11 0,-1-4 0</inkml:trace>
  <inkml:trace contextRef="#ctx0" brushRef="#br0">8744 16079 7890,'0'16'-384,"0"3"0,-4 1 29,-1 4 1,0 3 206,5-4 0,-5 9-14,1 1 0,-3 0 162,3-4 0,2-7 0,-11 5 0,5-5 0</inkml:trace>
  <inkml:trace contextRef="#ctx0" brushRef="#br0">8773 16690 7890,'14'29'-81,"0"-1"-42,0 0 1,-4 1 343,-1-1 0,-5 1 370,0-1 0,3 1-345,-3-1 6,1 0-101,1-5 0,-2 2-254,5-6 1,-6 0-157,2-5 1,-2 5-202,2 0 0,-4 5 73,4-6 0,-3 9 387,-2 2 0,-7 6 0,0 7 0</inkml:trace>
  <inkml:trace contextRef="#ctx0" brushRef="#br0">29915 810 8438,'0'15'173,"0"-1"1,0 2-102,0 3 0,0 7 143,0 8 1,0 5-99,0-1-73,0-3 0,-7 6 158,-2-3 0,2-2-42,3 2 0,-3-5-247,3 5 0,-6-6 120,5 1 1,1-8-429,4-1 1,0-2 169,0 2 0,0-4 225,0-6 0,0-6 0,0-1 0</inkml:trace>
  <inkml:trace contextRef="#ctx0" brushRef="#br0">30256 896 8308,'-7'14'0,"1"2"-249,-3 3 0,-4-2 277,4 7 1,-6-5 474,-4 4 0,2-1-338,-7 2 1,-4 1-202,-5-6 0,0-1 123,4-9 0,2 2-41,4-6 1,2 0 287,7-5 1,4 0 220,1 0-468,6 0 0,-2 4 27,10 1 0,9 2 4,10-3 0,9 4-21,5 6 0,7-4 21,3-1 0,6-1-152,-2 2 0,3-4-495,2-6 0,8 5-1269,6 0 1798,6-1 0,-35-5 0,1-2 0,1 0 0,1 1 0,2 0 0,1 1 0,2 0 0,1 0 0</inkml:trace>
  <inkml:trace contextRef="#ctx0" brushRef="#br0">30128 1891 8153,'-14'0'-410,"4"0"-133,1 0 1,-1 0 405,-4 0 1,0 1 483,0 4 0,-1 8-223,1 6 1,0 6 96,0-1 0,4 4 231,1 5-258,-1 4 1,2 5 30,4 1 1,0 0 112,0-1 1,2 1-94,-3-1 0,5 1-42,5 0 0,3-7-165,6-3 0,0-4 135,1-6 0,0-2-282,4-7 1,4-6-19,5-3 0,5-12 3,0-7 0,2-13 58,-2-10 1,-3-5 43,3 0 1,-3-7-31,-1-3 0,-2-4 56,-4 0 1,-2 5 98,-7 4 1,-1 2-83,-4 3 0,-2 5 44,-7 4 0,-7 5-77,-2 4 0,-5 5-105,-5 10 1,-3-2 102,-7 6 1,1 0-7,-1 5 0,1 2 323,-1 2 1,1 6-107,-1 9 0,7-3-7,3 3 1,5 3-12,5 1 0,2 4 81,7 2 0,4-1-117,5 1 1,4-3-143,15-2 1,-1-3-280,11-7 0,0-1 278,4-4 0,7 4 0,2-5 0</inkml:trace>
  <inkml:trace contextRef="#ctx0" brushRef="#br0">29730 2843 8035,'-7'-8'377,"6"2"181,-5 6 1,7 6-300,4 4 1,4 3-66,10 1 0,5 0-177,9 0 1,-1 0 98,6 1 1,0-8-444,4-2 1,-1 2 149,-3-3 0,-9 6 21,-10-6 0,-4 6 183,0-5 1,-7 7-8,-4 3 1,-10 0 66,-8 9 1,-8 1 7,-12 8 1,-2 5-40,-7 10 0,1 1 33,-1 3 1,4-3-143,5-6 0,-2 2 120,12-2 1,2-5-216,13-14 1,-2-4 24,6-6 0,2-1-102,8-4 0,-1-2 129,11-7 0,-3 0 28,12 0 0,0-7-47,4-2 1,0 1 36,1-1 1,-7 4-637,-3-5 173,-3 7 110,-8-9 1,-8 8 430,-10-5 0,-15 6 0,-5-4 0</inkml:trace>
  <inkml:trace contextRef="#ctx0" brushRef="#br0">29616 3284 8035,'-8'-14'131,"3"6"-28,10 3 1,5 4 198,9 1 1,-2 1-213,7 4 1,1-2-52,8 7 1,-3-1-748,3 5 0,2-1 708,-2-4 0,0 10 0,-4-3 0</inkml:trace>
  <inkml:trace contextRef="#ctx0" brushRef="#br0">30313 3057 8035,'8'14'5,"-4"0"1,-2 0 172,-2 0 1,0 1-65,0-1 1,0 6-175,0 4 0,-2-2-473,-2 2 0,-6 0 299,-9 4 0,2-4-120,-7-1 1,0-4 155,-4 5 1,4-7 161,1 2 1,5-4 43,-1-6 0,8 2-8,2-6 112,6 0 1,-2-5-110,10 0 1,4 0 85,10 0 0,-2-7-14,7-2 1,-7 1-32,2-2 1,2 3 132,-2-3-31,0-3 0,-5 12 82,0-4 41,-6 4 1,3 7 57,-6 3 0,0 10-45,-5 5 0,0 3-66,0 1 1,0 2-43,0 3 0,0-4-103,0-1 0,-5-1 8,0-8 0,0 0-311,5-5 205,0-6-212,0-2 160,0-6 0,0-6 96,0-3 1,0-4-546,0-1 1,0-5 217,0 0 1,5-5-66,0 5 1,4-4 374,-4 4 0,6-7 0,-3 4 0</inkml:trace>
  <inkml:trace contextRef="#ctx0" brushRef="#br0">30611 3042 8035,'8'0'28,"0"0"159,-3 0 0,-4 7-172,4 2 0,-3 5 138,-2 5 1,-8 5-405,-6 9 1,-7-1 182,-7 6 1,-1-5-623,1 5 0,-1-7 344,1 2 0,6-4 346,3-5 0,3-4-32,2-6 1,4-4 15,1-1 104,6-6 1,-2 2-89,10-10 1,3-2 245,6-8 0,2 1 15,3 0 1,3-2-131,6-3 1,0 3 3,1-3 0,4 4 71,0 0 0,0 3-51,-4 2 1,-5 4 117,-1 6 1,-5 0-88,1 0 1,-10 13-48,-4 6 1,-4 7 58,-1 8 1,0-3-20,0 7 0,0 5 67,0 4 1,0 10-75,0-5 0,0 13-104,0-3 0,0-1 7,0 1 0,0-10-160,0-5 0,0-4 49,0-5 0,-4-5 99,-1-9 0,-8 1 121,-1-6 0,-8 5-181,-11-5 1,-8 11-146,-7-2 1,-10 10-120,1 0 0,23-15 0,0 3-426,-1 2 0,-1 1 0,-4 2 1,-2 1 686,-7 3 0,-2 1 0,1 2 0,-2 1 0,-8 2 0,-2-1 0,0 2 0</inkml:trace>
  <inkml:trace contextRef="#ctx0" brushRef="#br0">30398 4549 7995,'0'-14'-19,"0"6"0,0 8 201,0 10 1,5 9-82,-1 4 1,6 10 281,-5 5 1,-1 0-179,-4 5 1,0-4-288,0 9 0,2-6 113,3-4 1,-4-3-78,4-6 0,1-3 189,-1-2-72,6-3 0,-3-13-1,6-4 1,2-4-43,3-4 0,-2-6 35,7-9 1,-5-1-66,5-4 0,-1-3-119,6 3 1,-2-7 23,-4-2 0,4-2-225,-3 2 1,-3 1 122,-3-6 1,-2 7-73,-1-3 1,-6 4 259,0 2 0,-5 6-262,0 3 750,-2 3 0,-2 11-48,0 10 1,0 11 142,0 17 0,0 8-165,0 6 0,0 7 14,0-2 0,2 4-115,2 0 1,-2 0-186,3-4 0,2-5-239,3-9 0,-2-5 103,1-9 1,1-10-8,4-9 0,0-5 117,0-5 1,1-11 36,-1-12 0,0-8-134,0-12 0,1 2-115,-1-6 0,0 2-157,0-2 0,0 3-388,1 6 0,-7 5-535,-4 0 0,-2 8 90,-2 2 1107,0-1 0,-6 14 0,-2-6 0</inkml:trace>
  <inkml:trace contextRef="#ctx0" brushRef="#br0">31294 4734 7950,'8'6'0,"-1"-2"-156,-2 5 0,-3 1-80,3 4 1,-4 0 727,-1 0 1,-6 5-227,-4 0 1,-4 5-771,-5-5 0,-3 6 152,-6-1 0,-1 1 62,1-1 1,1 1 128,3-6 83,-3 0 1,12-11 12,-4-4 210,9-2 1,4-8 151,6-4 0,5 2-195,-1-1 0,12 1 122,-2-2 1,5-1-8,0 7 0,2-1 23,2 5 1,3 0-57,-7 0 0,4 2-63,-4 2 0,-4 4-46,-6 6 0,-6 1-135,2-1 1,-4 5-25,-1 0 1,0 4 83,0-4 1,-4 0-85,-1-4 1,-4-1-7,4 0 1,-2-1-424,3-4 157,2-3 115,-4-6 0,6-3 10,0-6 1,5-2-82,-1-13 0,7-4 161,-1-6 1,7-5 150,2 1 0,0-3 0,-5-2 0,5 1 0,0-1 0,0 5 0,-5 0 0,5 5-26,0-5 1,0 7 25,-4-3 0,-1 6 93,0 4 205,0 4 107,0 5 0,-6 9-168,-3 6 1,1 6 63,-1 9 1,0 5-117,-5 4 0,0 3-35,0 1 1,0 2-136,0 3 0,-5-3-277,0 4 0,-4-4-31,4-2 0,-6-4 137,2-1 1,2-10-127,3 1 48,2-9 498,-4 1 1,4-12-66,-3-3 1,10-9-120,5-1 0,-3-5-37,3 6 0,-1-6-12,6 5 1,-6 2 475,1 7-375,-1-3 0,5 12 16,0-4 0,1 7-90,-1 7 0,-5 1-78,1 9 1,-5 3 26,4 1 0,-6-1 23,2 2 0,-2 0-17,2 4 1,-4 1-19,4-1 1,-3 1 66,-2-1 0,0 5 121,0 0 0,0 1 59,0-6 1,0 0-111,0 1 1,0 4 309,0 0 1,-7 0-72,-2-4 0,-4 4 36,-1 0 1,-5 7-251,0-2 1,-6 3-185,1 1 0,-9 1-2,-5 0 1,-4 4-500,-6 0 0,-2-4-767,-7-5 0,-6 0 1295,-4 4 0,-1 0 0,34-22 0,-1 1 0,-1-1 0,1-1 0,-4 1 0,0 0 0,-2-1 0</inkml:trace>
  <inkml:trace contextRef="#ctx0" brushRef="#br0">23716 16704 8078,'8'-14'0,"-1"0"1224,-2 0-789,-3-1 0,6 8-83,-4 2-163,-2 3-180,4 2 1,-7 13 20,-4 6 0,2 6-149,-7 4 1,1 1-42,-5 3 0,-1-2-277,1 7 0,2-6-46,2 1 239,-3-3 1,10-3-33,-6-3 0,6-4-541,-2-6 521,3 0-48,2-6 447,0-1 0,2-9-91,3-3 0,-2 2 90,6-6 1,1 6 130,4-2 1,0 3 76,0 2 1,-1 2 86,-3 3 1,1 4-139,-7 10 0,6 3 28,-5 7 1,-1 1-128,-4 3 0,0-2-85,0 7 1,0-6 97,0 1 1,0-3-149,0-2 0,0-1-14,0-3 1,0-3-353,0-7-657,0-6 740,0-2 0,0-9 129,0-7 0,0-1-93,0-12 222,0-7 0,0-13 0,0-8 0</inkml:trace>
  <inkml:trace contextRef="#ctx0" brushRef="#br0">23872 16832 8078,'28'-22'109,"1"3"0,1 2 126,3-2 0,-3 3-120,3-3 0,-3 2 187,-1-2 1,-1 3-14,1-3 0,-3 3-36,-2 2-86,-3 6 0,-7 2-159,0 6 1,0 0 105,1 0 0,-6 11-216,1 3 0,-7 16 54,1 3 0,-2 8 24,-2 7 0,5 5 59,-1 14 0,1-1-418,-5 10 1,0 1 358,0-1 0,0 3-153,0-8 1,0 2-229,0-12 1,0-1 172,0-7 1,-1-11 1,-4-9 1,2-4 81,-7-5 0,2-9-180,-1-5 1,-4-7 11,4 2 1,-4-12-431,-1-7 746,-7-6 0,-1-15 0,-6-1 0</inkml:trace>
  <inkml:trace contextRef="#ctx0" brushRef="#br0">23929 17131 7987,'14'-37'102,"0"3"0,7 1 256,3-1 0,2 1-424,3 5 34,-1-1 1,1 6-222,-1-1 1,-4 7 134,0-2 0,-12 9-335,2 5 161,-9 4-429,1 1 721,-6 6 0,-12 8 0,-4 8 0</inkml:trace>
  <inkml:trace contextRef="#ctx0" brushRef="#br0">24057 17017 7987,'-14'19'-254,"-1"0"1,6 1 101,-1-1 0,7-1 830,-1 6 0,2-6-213,2 6 1,-5-5-215,1 5 0,-1-7-79,5 2 0,0-3-152,0-2-58,0 0 1,1-6 168,4-3 0,-2-5-253,7-5 1,-1-3 60,5-6 0,1-2-159,-1-3 0,0 4 36,0-4 0,1-2 82,-1 2 1,5 0 90,0 5 1,1 5 11,-1-1 1,-3 7 77,3-2 0,-8 5-96,-2 5 0,-5 3 318,0 6 0,-2 0-83,-2 0 0,0 5 174,0 0 1,-2 5-92,-2-5 0,-4 2-224,-7-3 0,1-2 26,0 3 0,0-8-154,0-1 1,-1-5-1466,1 4 1179,0-6 0,6 2 337,3-10 0,-3-3 0,1-6 0</inkml:trace>
  <inkml:trace contextRef="#ctx0" brushRef="#br0">24384 17131 7979,'28'-8'479,"2"-3"140,3 6 0,4-4-247,5 4 1,1-6-114,0 1 1,-1-2-171,1-3 79,0 1 1,-2 0-290,-3 0 1,-2 0 166,-3-1 0,-4 3-911,-1 2 1,-1 4 169,-8 6-893,-6 0 1588,-7 0 0,-6 13 0,0 2 0</inkml:trace>
  <inkml:trace contextRef="#ctx0" brushRef="#br0">24896 17017 7979,'14'-13'0,"0"4"0,0-2 306,1 6 0,0-4 59,4 4-424,3-6 121,1 9 0,3-4 23,-2 6 0,3 0 153,1 0 1,6 0 12,-1 0 0,-2 0-19,-7 0 1,-3 2 129,-7 2 1,-2 9-97,-2 6 1,-4 6-142,-6-1 0,-14 3 19,-10 1 1,-9 7-207,-10 3 1,-4-2 226,0 2 0,-4-6 125,9 1-425,2-3 1,12-8-1,-1-2 1</inkml:trace>
  <inkml:trace contextRef="#ctx0" brushRef="#br0">25194 16804 7978,'-6'-14'0,"4"4"-471,-2 1 183,2 5 675,2-8 128,0 10 83,0-4-339,0 12 1,5 2-25,0 6 1,6 5 34,-2 0 1,-1 7-326,1-3 1,3-2-762,6-2 816,-2 3 0,11-6 0,-5 4 0</inkml:trace>
  <inkml:trace contextRef="#ctx0" brushRef="#br0">25763 16178 7947,'-8'-6'-178,"-5"4"1,6-4 349,-8 6 1,1 6-76,0 4 0,0 3 3,-1 1 1,-3 5-59,-1 0 1,4 4-133,6-4 0,4 0-5,-4-5 1,5 1 94,0-1 1,2 0-297,2 0 43,0-6-68,6 5 264,2-5 1,2 6-95,-1 0 1,-6-3 79,2 3 0,-5-1 129,-5 11 1,2-2-130,-6 2 1,4 2 271,-4-2 0,4-2 37,-5 2 1,7-2 49,-1 2 1,2-2-52,2-3 1,0-3-131,0 3 1,2-4 102,2 0 1,3-1-74,2 0 1,4 5-3,-4 0 1,4 6-46,1-1 1,0 3-19,0 1 1,-4 7 13,-1 3 0,-5 1-10,0-1 1,-2 5-23,-2 0 1,0-6 36,0 6 1,-5-5-62,0 0 1,-6 1 50,2-5 0,3-3-159,1-7 0,2 0-318,-2-10-55,3-3 0,-2-11 114,8 0 1,4-13-376,6-6 712,1-6 0,5-10 0,2-1 0</inkml:trace>
  <inkml:trace contextRef="#ctx0" brushRef="#br0">26218 16178 7950,'0'-36'56,"0"3"0,5 8 133,-1 1 1,7 2 270,-1-2 49,-4 3-222,7 7 1,-5 6 92,6 4 0,-6 4-219,-3 4 1,-4 6-111,-1 9 0,0 3-535,0 6 0,-6 1 327,-4-1 1,-2 1-569,-2-1 1,-1-1 251,1-3 0,0 2 8,0-2 0,0-3 180,-1-2 1,1-4 284,0 0 0,1-1 0,4 0 0,-4-6 0,12 5 0,-11-10 59,8 6 0,-1-4-8,5 4 306,0-5-202,6 2 80,2-6 1,13-2 139,2-2 0,0-6-179,0-9 0,7-3-81,8-6 1,-3 4-61,-2 0 0,-4 7-176,-6-2 1,-2 5-428,-7 4 424,-6 4 0,-2 14-83,-6 6 0,-14 10 43,-10 14 0,-4 1 58,-10 13 1,2-1 62,-2 1 0,3-3 30,7-6 1,5-2 61,4-3 0,5-10 500,5-9-259,2-3-111,7-8-142,0-2 1,7-14 13,2-6 0,9-2-46,1-8 0,6 1-161,-1-6 1,1 6 39,-1-1 0,1 2-246,-6-2 0,-2 3 362,-7 7 0,2 0 0,-4 0 0</inkml:trace>
  <inkml:trace contextRef="#ctx0" brushRef="#br0">26303 16406 7950,'0'-8'0,"0"2"0,7 6 0,2 0 0,-1 6 0,1 3 0,-1 10 293,2 5 1,1 4 349,-6 6 0,-1-3-394,-4 7 1,2-6-218,3 1 0,-4-3-37,4-2 1,1-1-208,-1-3 1,6-4-308,-1-5 1,2-8 303,2-2 0,-4-5-32,-1-5 1,1-9-146,4-9 0,0-7-513,1-8 905,-1 0 0,0-11 0,0 6 0</inkml:trace>
  <inkml:trace contextRef="#ctx0" brushRef="#br0">26644 15993 7847,'15'7'-327,"-3"1"313,-2 6 1,-4 2 236,-6 3 0,0-2-116,0 7 1,0-1-252,0 6 184,0-7-4,0 5 0,-5-11-91,1 3 1,-1-4-36,5 0-239,0-8 232,-6 6 1,4-13 7,-3 0 1,4-8-130,1-11 128,0 3 47,0-10 1,6 8-182,4-5 124,-4 5 110,6-9 0,-4 10 98,7-7 0,-1 7-90,0-2 306,7 3-276,-6 2 71,6 6 0,-13 8-22,-3 9 0,-4 6 167,-1 4 0,-5 3-353,1 6 192,-14 1-98,9-1 1,-12 1-76,7-1 1,0 0 58,0 1 1,4-7-136,1-3 1,4-3 103,-5-2-3,7-6 1,-8-8-234,6-10 221,1-2 31,10-9 1,2-1-47,6-6 0,0 1 65,1 3 1,-1 2 5,0 3 0,2 5-6,3 0 1,-8 1 6,3 8-8,-3-6 1,-3 11 5,-3 0 1,-4 2 46,-1 7 0,-6 5-45,-3 5 0,-9 2 183,-1-2 8,-6 3-139,9 0 0,-11 5 100,4-3 1,-3 2-55,3 3 0,-3-2 13,7-4 1,0 1 96,5-10 231,0 4-455,6-17 1,8 4 63,10-10 0,9-4-303,4-10 135,4-3-138,1 0 1,1-5-189,-1 3 0,2 2 50,4-2 396,-4 7 0,11-10 0,-5 5 0</inkml:trace>
  <inkml:trace contextRef="#ctx0" brushRef="#br0">26815 16505 7950,'14'-8'-45,"1"-6"1,0-2 139,4-7 1,-1-1-305,5-4 1,-4-4-33,5 4 1,-7-4-5,2 8 0,-4 4 178,-6 1 67,-3 3 0,-6 2 0,0 0 0</inkml:trace>
  <inkml:trace contextRef="#ctx0" brushRef="#br0">26801 16207 7950,'14'1'17,"0"4"1,-4 1 193,-1 4 1,-1 7 65,2-3 0,-4 10-182,-6 0 0,0 3-181,0 1 1,-8 2 144,-6 3 1,0-3-81,-5 3 1,-2 2 86,2-2 1,-5-1-192,6-8 0,-1 1-57,4-6 0,1 0-50,0-5 0,4-6-674,1-3 635,-1-4 1,3-9-230,2-6 147,3 0 353,2-13 0,0 5 0,0-6 0,2 5 0,3 4 0,-4 4 7,5 7-34,1 1 1,-6 15 292,4 7 0,-3-1-100,-2 5 1,0 1 117,0-1 1,0 0 10,0-5 0,6 1 74,4-1 1,2 0-102,2 0 0,7-1-136,3-4 1,9 2-57,5-6 1,4 0-112,6-5 0,2 0-92,7 0 0,-5 0 94,0 0 1,-6 0-67,2 0 1,-9-6-59,-1-4 0,-6-2-192,1-3 1,-10 3 96,-4 2 0,-9-2-40,-5 2 1,-4-3 66,-1-1 1,-6 5-79,-4-1 0,-7 1 303,-2-5 0,-6-1 0,3-5 0,-7 2 0,1-5 0,-7-7 0,-1-7 0</inkml:trace>
  <inkml:trace contextRef="#ctx0" brushRef="#br0">26971 16235 7950,'-7'-22'16,"0"2"36,7 5 0,2 1-6,3 0 1,4 0 130,10-1 0,-2 1-148,7 0 1,-2 1 26,2 4 0,1 1 104,-6 3 1,5 4-52,-5-4 1,-5 10-17,-4 4 0,-7 5-16,1 5 1,-4 3-165,-4 7 1,-9 1-26,-6 3 1,-6 2 156,1 3 0,-1-4-581,1-5 216,-3-1 104,5-6 0,-2-1-501,1-7 455,5-6 1,-2-2-13,6-6 0,1-8 165,4-6 1,2-2 108,7-7 0,2 5 0,3-1 0,2 4 0,8 0 0,-3 6-76,-2-1 0,7 7 254,-3-1 0,4 4 237,-4 4 0,-1 9-82,-4 6 1,2 6 107,-6-1 0,0 3-96,-5 1 1,0 1-70,0-1 1,0-4 57,0-1-89,0-5-589,0 2 128,0-12 1,4-8-168,1-9 0,6-5 117,-1-5 1,2-5-46,2-9 1,1 3-231,-1-3 1,-5-2 260,1 2 0,-1 1 19,6 8 261,-1-3 0,0 12 0,-5 0 128,1 11 1,-5 2 87,4 2 1,-6 3 262,2 7 1,-3 7-246,-2 16 0,0 4 47,0 5 1,0-4 35,0 0 1,-2-6-75,-3 1 1,4-3-417,-4-2 0,3-6 140,2-3 0,-4-3-417,-1-2 1,-1-6-419,1-3 274,3-3 1,-9-9 593,7-2 0,-8-10 0,5-3 0</inkml:trace>
  <inkml:trace contextRef="#ctx0" brushRef="#br0">27114 16420 7950,'0'14'0,"0"0"0,-7 2-18,-2 3 1,-4 3 142,-1 7 1,3-1-55,-3 1 1,3-1-276,-8 0 1,8-5-355,1-5 326,1-2 6,1-1 226,1-8 0,1 6 0,-2-5 0</inkml:trace>
  <inkml:trace contextRef="#ctx0" brushRef="#br0">27227 16519 7950,'8'15'-189,"3"0"37,-6 4 0,1 2 152,-1 3 0,3 3 0,6-5 0</inkml:trace>
  <inkml:trace contextRef="#ctx0" brushRef="#br0">27398 16207 7980,'8'-2'0,"-3"-3"0,3 2-309,1-6 0,-1 4 159,1-4 0,6 4 327,4-5 0,4 1-235,-4-5 1,7-1 4,-3 1 1,-1 0-72,2 0 0,-7 0 92,2-1 0,-8 3-256,-1 2 1,-7-2 287,2 2 0,-4-3 0,-1-1 0</inkml:trace>
  <inkml:trace contextRef="#ctx0" brushRef="#br0">27540 15993 7980,'13'7'-17,"-4"2"1,2 4 37,-6 1 0,6 5 196,-1 0 1,-4 13 57,-1 1 0,-4 6-103,-1 4 0,0 6-15,0 3 0,-1 2-117,-4-2 1,-3-2 89,-6-2 1,4-10-247,1 0 0,4-8-49,-4-7 0,6-7-373,-2-6 302,3-7 0,2-3-140,0-10 1,0-10 92,0-9 1,7-5-27,2-9 1,-1-6 308,1-3 0,1-3 0,4-2 0</inkml:trace>
  <inkml:trace contextRef="#ctx0" brushRef="#br0">27597 16107 7980,'0'29'222,"-6"1"-88,-4 3 1,2 3 157,-1 7 0,-1-4-178,-4 4 0,0-10-193,0 5 0,4-6 95,1-4 1,6-6-267,-2-3 209,3-3-143,2-8 1,7-15-60,2-11 0,9-9-329,0-6 0,6-4 203,-5-5 1,-2 5 368,-7 4 0,9-3 0,-3-1 0</inkml:trace>
  <inkml:trace contextRef="#ctx0" brushRef="#br0">27654 16207 7431,'8'0'-1107,"-2"8"1844,-6 6 0,0 2-531,0 7 1,0 6 17,0 4 1,0-1-273,0-9 0,0 2 81,0-6-533,0 0 295,0-11 1,2-1-98,2-7 1,0-8 146,5-7 1,1-5-99,4-8 0,-5-1-117,1 1 370,-1-1 0,5-6 0,1-1 0</inkml:trace>
  <inkml:trace contextRef="#ctx0" brushRef="#br0">27825 16107 7980,'14'-20'-888,"0"5"1,-5 8 1178,1 7 579,-1 0 0,4 6-469,-3 3 1,1 4-197,-7 1 0,1 0-366,-5 1 1,0-1 149,0 0 1,0 0-214,0 1 68,-6 5 0,-2-4-99,-6 3 0,4-10-166,1-4 137,-1-3 1,-4-2 40,0 0 1,4-7 135,1-2 0,4-4 87,-4-1 1,5 0-68,0 0 1,2 4 359,2 1 16,0 5-140,0-2 0,5 14 35,0 6 1,-1 2 182,-4 8 0,0 4-111,0 5 0,0 5-44,0-5 0,-4 5-30,-1-5 0,-6 1-30,1-6 1,4-1-14,1-3 1,-1 1 17,1-6-283,0 0 127,5-5-289,0 0-37,0-6 0,7-3 165,2-10 1,-1-4-238,2-10 1,-1 1 139,5-5 1,1-1-6,-1-5 0,-5 1 90,1 0 1,-7 1-127,2 3 172,-4-3 474,-1 11-35,0 2 1,0 9-181,0 10 0,0 3 15,0 6 1,0 5-64,0 0 0,0 0-34,0-5-201,0 1-543,0-1 401,0-6 1,0-4 291,0-8 0,7-10 0,0-9 0</inkml:trace>
  <inkml:trace contextRef="#ctx0" brushRef="#br0">27981 16136 7956,'20'-22'-1,"-2"1"55,6 7 0,-2 1 128,1 4 1,3-2 79,-7 6-83,0 0 1,-12 7-96,-2 2 0,-3 4-209,-2 7 1,-13 0 130,-6 4 0,-6-1-103,-4 5 1,1 1 111,0 4 1,-1 1-169,1-1 0,6 4 155,3-4 0,3 2-4,2-11 1,6 0-57,3-4 71,3-1 0,4-6-132,3-4 1,3-8 65,6-6 0,2-4-136,3-5 0,3-3 71,6-7 1,1 3-169,-1 2 1,-1-1 126,-3 6 1,1 0-78,-6 5 0,-5 1 196,-4 3-96,-7 4 1,1 9 363,-8 7 1,-4 1 135,-6 12 1,-7 3 185,-3 7 1,2-2-155,-1 7 1,5-4 58,-1 3 0,3-5-230,2 1 0,0-4 354,0-6-693,6 4 1,-3-11-390,6 3-283,0-10 443,5-2 0,5-15-154,0-6 0,6-2 117,-2-8 0,4 5 3,1-4 1,-1-1 376,-4-5 0,4 6 0,-4-1 0,-1 8 0,2 2 0,-7 0 73,10 12 1,-12-3 348,4 10 0,-4 8 432,-1 6 0,0 6-348,0-1 0,5 6 124,0-2 1,1 4-201,-1-9 1,3-2-36,6-2 0,2-5-451,3-4 0,3-4 125,6-6 1,1-2-411,-1-2 1,1-11-278,-1-8 1,5-6-1456,1-4 2073,-1-3 0,1-7 0,3 1 0</inkml:trace>
  <inkml:trace contextRef="#ctx0" brushRef="#br0">28479 15766 7871,'0'-14'-528,"1"1"-66,4 4 1,-2 2 395,7 7 0,-1 0 198,5 0 1,0 2 301,1 3 0,-1 1-125,0 3 0,-4 9-150,-1-4 0,-6 5-22,2 0 0,-5-2-11,-5 7 1,-3-2 65,-6 2 1,0 1-4,0-6 1,1 0-258,4-5 0,-3-4-162,8-1 103,-7-6 234,9 4 1,-3-7 6,10 0 1,3 0 5,6 0 0,0 0 2,1 0 0,-1 0-24,0 0 1,-4 0 33,-1 0 0,-4 0 0,4 0 0,-6 1 0,2 4 0,-10 3-21,-4 6 1,-5 0 20,-5 1 0,1 4 82,-5-1 0,4 8-29,-5-3 0,2 0 140,-2 0 0,4-5-140,5 1 0,3-4 59,2 0-268,-2-1 159,10 0 0,2-6-25,10-3 0,7-4 40,2-1 1,2-1-111,-3-4 0,-2-1 9,3-4 1,2-1-4,-2 6 1,4 1 59,-4 4 0,0-5 26,-4 0 0,3 0 0,1 5 0,2 0 0,-2 0 0,-3 0 0,3 0 0,-8 0 0,-2 0 0,-4 0 0,4 0 0,-5 0 0,2-1 0,-6-4 0,-6 3 0,-4-2 0,-4-3 0,-5 3 0,3-3 0,-3 3 0,3 2 0,2-3 0,0 4 0,0 1 0,4 0 0,1 0 0,6 0 0,-4 6 0,7 4 0,5 2 82,0 2 0,6 2 198,-2 3 1,-1 3 54,2 7 1,-6 1-110,6 3 1,-7-2 146,2 7 1,-4 0-12,-1 5 1,0-7-341,0-3 0,0 1-143,0-6 0,0-3-727,0-10 139,7-1 117,1-6 1,6-10 390,0-12 1,5-7 200,0-7 0,0-7 0,-5-3 0,0-3 0,1-2 0</inkml:trace>
  <inkml:trace contextRef="#ctx0" brushRef="#br0">28976 15908 7871,'14'0'0,"-6"3"-258,-3 7 0,-3 1 229,-2 13 1,-7-1 146,-2 6 1,-5 1-37,-5 3 1,1-3-130,-5 3 1,-1-3-45,-5-2 1,6 1 54,-1-1 0,7-1-456,-2-3 0,8-5 90,1-10 402,7-2 0,-3-20 0,6-3 0</inkml:trace>
  <inkml:trace contextRef="#ctx0" brushRef="#br0">28990 15993 7871,'27'-14'-268,"-3"0"1,3 1-334,-3 4 0,-2 3 568,1 6 0,-5 0 138,1 0 1,1 0 40,-1 0 1,-5 6 184,-4 3 0,-7 4-309,2 1 1,-4 2 30,-1 3 0,-8 2-129,-6 2 1,-5 9 102,-4-4 0,-4 4-106,3-4 0,-1 1 8,1-1 1,4-6 39,5-3 1,6-3-208,-1-2 6,7-6 1,-2-2 98,10-6 0,3-1 73,6-4 0,7-3 92,3-6 0,-2 0-93,1 0 1,1 4 215,4 1 1,1 5-85,-1 0 0,6 2 52,-1 2 0,0 0-10,-5 0 0,-6 6 118,-3 4 1,-4 4 63,-6 5 0,-4 3-130,-10 7 0,-9 5-35,-10 4 0,-4-1-2,-5 1 1,1-7-170,-6 2 0,6-4-103,-1-6 0,8 1-264,1-10 1,7 2 114,-2-11 1,8-2-102,1-8 0,7-9 394,-1-10 0,2-4 0,2-5 0,6-10 0,2-7 0</inkml:trace>
  <inkml:trace contextRef="#ctx0" brushRef="#br0">29175 16193 7871,'10'0'-268,"-1"0"1,-6 1-334,2 4 0,-5 6 701,-5 13 1,-3 1 6,-6 13 0,0 0-194,0 4 1,0-1 13,-1-3 0,3-3-81,2-7 0,4-1 154,6-3 0,0-3 0,0-7 0</inkml:trace>
  <inkml:trace contextRef="#ctx0" brushRef="#br0">29588 16107 7802,'14'0'-190,"0"0"1,2-1-199,3-4 1,-2 3-102,7-2 380,-7 2 1,5 2 108,-3 0 0,3-2 0,7-2 0,-1 1 0,1-7 0,-1 1 0,1-6 0,-3 3 0,-2 2 0,-3-1 0,-7 6 0,-6-1 0,-3 1 0,-4 4 0,-1-12 0,0 5 0</inkml:trace>
  <inkml:trace contextRef="#ctx0" brushRef="#br0">29815 15880 7802,'0'-7'-395,"0"7"-23,0 13 1,0 9 722,0 7 0,-2 1 45,-2 3 1,-6 3-346,-9 7 0,2-1 106,-7 1 1,-1 4-212,-8 1 1,-4 6-169,-5-2 1,1-3 226,3-2 1,-2-9-125,7-5 0,2-4-373,7-6 1,5-2 178,9-7 359,-2-6 0,12-10 0,0-12 0,6-2 0,8-7 0,10-4 0,0-2 0,10-5 190,-5 10 0,2-5-190,-2 10 0,-1-4 0,1 4 0,-6 1 0,1 9 0,-6 3 0,2 7 0,-6 4 0,-6 4 46,-3 10 0,-3 4 11,-2 5 0,0 0 158,0 1 1,0-1-144,0 1 0,-2-6-47,-3 1 1,4-7-34,-4 2 0,3-8-248,2-1 191,0-7 0,0 2-109,0-10 1,0-4 173,0-10 0,7-3 0,2-7 0,-1 1 0,1-1 0,3-1 0,6-3 0,0 5 0,6-1 0,1 2 0,8 8 0,3 0 0,7 5 0,3 6 17,-4 4 0,3 2 140,-12 2 0,-5 2 254,-4 2 1,-7 4-143,2 6 1,-9 5-166,-5 0 0,-4 5-88,-1-5 0,-11 5-167,-3-5 0,-8 4 94,3-4 1,-6-1-122,1-9 0,-1 2-55,1-6 1,-3 0-112,3-5 0,4-7 344,1-2 0,-3-4 0,6-14 0,-5-3 0</inkml:trace>
  <inkml:trace contextRef="#ctx0" brushRef="#br0">29915 16150 7802,'14'6'0,"0"7"-391,0 6 1,-4 8 283,-1 1 0,-6 8 736,2 12 0,-3 2-122,-2 7 1,0 5-207,0-1 0,-2 4-50,-3 1 1,2 9-371,-1-31 1,-1 2 0,1 0 0,0 1 57,-1 3 0,0-1 1,0-2-1,-1 0 61,4-2 0,0 0 0,-4-2 0,0 1 0,3-2 0,-1 1 0</inkml:trace>
  <inkml:trace contextRef="#ctx0" brushRef="#br2">17488 11913 7965,'-23'-20'43,"-1"-4"0,6 4-43,0 1 0,-3 3 690,2 2 0,-1-1 41,1 1-239,-4 6-1,-5 2-352,0 6 0,-1 2 56,1 2 0,-5 15-65,-1 10 0,1 15-128,5 3 1,-1 10-357,1 10 1,-1 7 265,15-30 0,0 2 0,0-3 0,1-1-74,1 1 1,0-1 130,-2 1 0,2 0 1,-3 36 6,8-37 1,0 1-1,0 2 1,2 0 22,2 0 0,1 0 1,0 0-1,1 0 76,2-2 1,2-1-1,1 2 1,2-1-39,3 2 0,1 0 0,0-1 0,2-1 71,2 3 1,0-2 24,15 30 1,6-1-84,2-16 1,12-5-244,8-14 0,6-16 137,9-12-15,-1-7-188,0-22 0,-2-8 204,-35 3 0,-1-4-698,2-3 0,-1-3 748,-4-4 1,-1-3-1,5-2 1,1-1-56,-1-1 1,-2 0 0,0 1 0,0 0 26,-1-3 0,-1-1 1,-3 0-1,-2 0 141,0-4 1,-2-1 0,-4 6 0,-2 1-85,-2 1 1,-1 0-1,-3 2 1,0 1 254,3-34 0,-6 0-147,-4 5 2,-2 0-54,-2 6 1,-13-1-306,-6 9 158,-6 3 1,-10 8-157,-2 4 1,-11 4 249,-4 14 0,-6 5-325,1 10 1,-3 4 75,8 10 0,3 9-561,1 10 0,-1 7 5,2 2 778,6 7 0,-4-2 0,8 6 0,2-1 0,3-4 0</inkml:trace>
  <inkml:trace contextRef="#ctx0" brushRef="#br2">17232 16193 7981,'-28'0'0,"1"0"-24,3 0 0,9 0-21,5 0 0,5 0 231,-4 0 17,6 0-162,-10 6 1,5 3 18,-6 10 0,4 5 23,1 9 1,0 3 6,-6 7 1,1 4 38,0 1 1,1 10 18,4-1 1,1 10 443,3-1-1978,4 10 1490,-3-34 0,1 1 0,5 3 0,3 1 292,-2 3 1,3 0-148,3-1 0,1 1-112,0 3 1,2 0-1,6-1 1,2-1-252,3 3 0,1 1 1,1-4-1,3-1 206,4 0 0,2-1 1,-2-5-1,1-2-163,-1-5 1,2-3 0,-1-5 0,0-3 70,24 12 1,3-16-275,-8-17 0,4-18-83,1-11 231,-1-21 245,-26 17 1,-3-3 0,-1-7 0,-1-3-264,-1-1 1,-1-1 40,-3-5 1,-2-2 93,0 0 1,-1-1 0,-4-10 0,-2-1 45,1 0 1,-1 0 0,-2-4-1,0-2-13,1 2 1,-1-1-1,-3 2 1,-1-1 20,0 5 1,-1-1 0,-2-3 0,-1 1 10,2 2 0,-1 0 0,-3 3 0,-3 2 55,0 3 0,-1 3 1,-2 7-1,0 1-97,-12-32 49,-10 8-14,-7 17 0,-10 9-401,-6 12 189,0 13-65,-11 16 1,1 21 19,0 12 1,31-8 0,1 2-88,1 3 0,1 2 0,-3 4 0,0 2-649,1 2 0,-1 1 944,-6 6 0,-1 2 0,4-1 0,-1 0 0,-3 6 0,0 1 0,3 0 0,1-1 0</inkml:trace>
  <inkml:trace contextRef="#ctx0" brushRef="#br2">12398 5402 17341,'-14'-6'-2898,"0"-2"1130,0-6 1,4 4 1155,1 1 1,4 4 174,-5-4 0,6 5 1004,-6 0 0,1 2 41,-5 2 1,-2-1-250,-3-4 1,1 3-472,-5-2 0,-7 2 411,-8 2 0,-3 2 153,-2 2 0,4 6 224,-4 9 0,-3 9-1,-11 10 0,-4 9-541,30-21 0,0 1 1,0 2-1,0 2 54,2-1 1,2 1 0,1 2-1,3 1 193,-20 27 0,8 4-150,11-8 0,4 3-125,6-8 0,1 3 60,4 2 1,-2 6-189,6 4 1,0 7-361,5 2 0,0 1 7,0-1 1,2-2-42,0-34 0,0 1 0,1 0 0,1 1 228,0 1 1,1 0 0,1 0 0,1 1-44,2 31 1,-3-34 0,1-1-313,7 36 1,5 0 304,0-5 0,0-3 49,-5-7 1,5-1 92,0-12 1,6-7 291,-1-8 0,3-3-271,1-2 1,7-6 107,3-3 0,2-3-67,-3-2 1,-2 1 347,-6-1 0,2-5-361,-2 1 0,1-7 300,-11 2 1,4 1-404,-4-1 0,0-1-148,-4-4 1,3 2-851,1 3 1111,0 3 1,-4 12 0,-1 2 0</inkml:trace>
  <inkml:trace contextRef="#ctx0" brushRef="#br0">384 8004 8414,'0'14'562,"2"2"-141,3 3 0,1 3-114,3 6 1,2 1 76,-6-1-197,6 1 1,-8 4 150,7 0-151,-7 0 1,5-3-45,-3 3 1,-4-7 60,4 2 0,-2-9-170,2 0 138,-3-3 1,5-8-123,-2-4 0,-3-5 43,2-9 1,3-5-155,-2-14 1,6-6-170,-2-3 1,4-4-250,1-6 0,0 4 120,0-3 0,2 1 104,3-1 1,-8 10 551,3 4-273,-3 3 104,4 14 1,-3 10 166,-2 15 1,-4 12 274,-6 12 1,0-1-72,0 6 1,2-2 241,2 2 1,-2-3-207,3-7 1,3-6 206,1-3-693,4-3 1,1-3 111,0-4 1,2-6-133,3-12 0,-3-2 147,3-13 0,1-1-1023,-1-8 0,2 1-176,-2-6 0,-5 6-529,0-1 1,-1 5-1339,-8 4 2890,-1 4 0,3 5 0,0 1 0</inkml:trace>
  <inkml:trace contextRef="#ctx0" brushRef="#br0">996 8231 8234,'8'-6'-59,"3"3"59,-7-7 0,3 7 972,-3-2 0,-2 5-204,3 5 1,-4 3-78,-1 6 0,0 7-439,0 3 1,0 2-336,0 3 0,-4 4-422,-1 0 0,0 0 317,5-4 188,0-1 0,0-6 0,0-1 0</inkml:trace>
  <inkml:trace contextRef="#ctx0" brushRef="#br0">1522 8203 8225,'0'14'433,"0"0"-259,0 1 0,-7 5-71,-2 4 0,-4-2-315,-1 2 1,0-7 168,0 2 0,-1-3-547,1-2 378,0-6-588,0-2 361,6-6 439,2-6 0,-1-8 0,-1-9 0</inkml:trace>
  <inkml:trace contextRef="#ctx0" brushRef="#br0">1721 7819 8025,'12'2'412,"-2"2"1,1 6-46,-6 9 1,1 3 68,-1 6 1,-4 9-148,4 5 1,-3 1-159,-2 4 0,0-2 108,0-3 1,-5-5-30,0-4 0,0-5-44,5-4 1,0-8-158,0-7 1,2-6-331,3 2 1,3-10 200,6-4 0,0-10-467,0-5 1,5-9 269,0-5 0,0-5 13,-5-4 0,5 3 19,0-4 0,0 11 64,-5 3 1,-4 6 206,-1 4 1,-4 5 373,5 10 220,-7-4 0,3 13-334,-6 0 1,5 11 256,0 8 0,-1 11-207,-4-1 1,2 9 452,3-1 1,-4 0-228,4 1 0,1-7-139,-1 2 0,6-4-196,-1-5 0,-3-5-114,3-10 1,-1 2-191,6-6 0,4 0 132,0-5 1,0-12-176,-5-2 1,0-9 91,0-1 1,4-8-911,-4-1 0,3-5 12,-7 5 0,-4 1-316,-1 9 0,1 2 1282,-1 7 0,-1-7 0,-4-1 0</inkml:trace>
  <inkml:trace contextRef="#ctx0" brushRef="#br0">2346 8160 8025,'15'0'-94,"-8"0"1,5 2 431,-8 3 0,6-2 551,-6 6 0,1 1 40,-5 4-590,0 6 0,-1 1-188,-4 3 0,-1 2 43,-4-2 0,-3 3-87,4 1 0,-2-4 150,1 0 1,4-7-286,6 2 0,0-8 132,0-1-475,0-7 1,6 3-58,4-6 1,4-8-173,5-6 0,-2 0-525,7-5 1,-5-2 127,5 2 997,-7 0 0,10-1 0,-5-2 0</inkml:trace>
  <inkml:trace contextRef="#ctx0" brushRef="#br0">2830 8288 9511,'0'14'494,"-7"7"0,4-4-1049,-6 7 1,4 0 554,-4 4 0,-1 1 0,-4-1 0</inkml:trace>
  <inkml:trace contextRef="#ctx0" brushRef="#br0">3171 7791 8118,'-8'0'-402,"-5"0"1,12 7 1096,-4 8-209,4 5-45,1 9 1,4 1 69,1 3 0,5 3-157,-6 7 0,7-2 97,-1-3 0,-2-3-308,1-7 1,1-4-144,4-1 1,-5-7 142,1-2 0,-5-1-57,4-8-577,1 0 223,4-12 52,-6-1 0,3-12-251,-7-4 0,6-3 106,-5-1 0,4-5-48,-4-1 0,0 1 258,-5 5 1,1 6 382,4 3-221,-3 9 138,4 4 0,-1 19 848,-1 6-677,1 12 0,-5 4 425,0 3 0,5 1 28,0-6-497,-1 1 1,1-6 160,0 1 1,4-12-243,-4-3 0,6-9-7,-2 0 1,4-5 18,1-5 1,1-5-25,-1-9 0,0-7-809,0-8 293,0-5 301,1 3 1,-1-7-1631,0 0 1096,-6 7 0,-2 6-808,-6 6 0,0 7-214,0-2 438,0 9 1150,0 4 0,-6 6 0,-2 0 0</inkml:trace>
  <inkml:trace contextRef="#ctx0" brushRef="#br0">3583 8189 8052,'10'6'0,"-1"3"240,-6-2 596,10 5-80,-11-10-400,4 4 1,-6-4-133,0 3 0,0-2-228,0 6 133,0 1 0,-6 6-61,-4 2 1,-1-2 155,2 3-336,-4-3-196,11-2 40,-4 0 1,8-6-146,2-3 246,4-3 151,0-2 1,5-5 186,-4 0 1,4-1-129,1 1 1,0 4 284,1-4-74,-1 3 41,0 2 0,-4 0-145,-1 0 0,-6 7-52,2 2 1,-5-1-1133,-5 1 531,4 1 346,-6 4 1,3-4-1748,-1-1 1904,0-6 0,-1 10 0,-2-5 0</inkml:trace>
  <inkml:trace contextRef="#ctx0" brushRef="#br0">4252 8302 9331,'0'15'-713,"0"-1"0,-2 0 158,-3 0 555,4 0 0,-12 7 0,5 1 0</inkml:trace>
  <inkml:trace contextRef="#ctx0" brushRef="#br0">4635 7805 7927,'10'-10'101,"-1"1"1,1 6 227,4-2-67,0 3-42,1 9-15,-1 1 1,-5 18 137,1 8 0,-7 0-124,2 4 0,-4 2-27,-1 7 0,5-7-47,0 2 0,-1-13-84,-4-1 0,0-9 218,0 0-254,0-3 0,2-8-154,3-3 84,-4-10-102,6-3 1,-6-8-110,4-3 1,-2-5-80,7-9 0,-6-3-288,6-7 1,-5 5 293,4 0 1,0 7-78,6-2 0,-6 9-65,1 5 387,-7 3 1,8 10 787,-6 6-324,6 6 0,-10 8 1,7 7 362,-3 3 0,-4 3-235,4 1 1,2-4 250,-3-1 0,6-5-317,-6 1 0,8-4-89,-3 0 1,4-7-176,1-4 1,5-2-69,0-2 1,1-6-675,-1-4 324,-3-3-292,11-7 1,-11 4-675,3-3 1,-4-1 416,0 1 0,-6 1-1475,1 9 2264,-7-4 0,9 12 0,-10-6 0,4 7 0</inkml:trace>
  <inkml:trace contextRef="#ctx0" brushRef="#br0">5218 7947 7927,'0'9'-46,"0"1"1,0-5 13,0 4 1,0-4 281,0 4 1,0 1 50,0 4 0,0-4-89,0-1 1,0 0 13,0 6 1,0-1 264,0 0-272,0 0-38,0 1-133,0-1 1,5-5-47,0 1 0,7-7-261,3 2 1,-1-5 115,5-5 0,-3-3-76,-2-6 0,0 0-193,0-1 0,1 1-1115,-1 0 1527,-6 0 0,4-1 0,-4 1 0</inkml:trace>
  <inkml:trace contextRef="#ctx0" brushRef="#br0">5346 8046 7927,'-6'15'211,"4"-1"-66,-4 0 0,6 2 54,0 3 1,0-2 9,0 7 1,-5 0 0,1 4 0,-1-1-358,5-3 1,0 1 147,0-6 0,6 0 0,2-5 0</inkml:trace>
  <inkml:trace contextRef="#ctx0" brushRef="#br0">5631 7734 7969,'22'0'-44,"-2"0"-27,-5 0 1,3 6 1732,1 4-698,7 8-637,-4 5 0,0 11-101,-3 4 0,-10 11-230,-4 8 1,-3 6-310,-2 8 0,-3 0-813,-7 1 1126,1 5 0,-7-35 0,-2 1 0,3 4 0,0-1 0</inkml:trace>
  <inkml:trace contextRef="#ctx0" brushRef="#br0">697 8800 6264,'-8'6'480,"2"8"267,6 10 0,-5 3 257,0 1-683,1 1 0,4 10-5,0 4 1,0 3-104,0-3 1,0 5-348,0 5 1,0 0 10,0-1 73,6 4 0,-4-17-214,2 4 1,-1-15-235,2 1 0,-3-15 498,3 0 0,-4-9 0,-1 1 0</inkml:trace>
  <inkml:trace contextRef="#ctx0" brushRef="#br0">569 9340 8255,'-8'-14'0,"-4"0"0,2 0 668,4-1-290,-1 7 272,7 8-312,0 15 1,0 2 71,0 7 0,7 4 72,2 5 0,-1 5-150,2-5 0,-2 5-49,1-5 1,4 7 94,-4-2 0,-1-5 0,2-5-232,-1 1 1,0-15-55,1 0 1,4-7-369,5-12 244,6-9 1,-2-10-943,5-9 0,2-5 532,3-9 0,-3 1-997,3-6 1160,-3 6 1,5-9-1,1 4 1</inkml:trace>
  <inkml:trace contextRef="#ctx0" brushRef="#br0">484 10065 8133,'-6'-8'0,"4"0"123,-3 4-20,4 2 79,1-4 1,0 7 268,0 4 1,0-2-274,0 7 1,0-1-215,0 5 1,1 5-420,4 0 315,-3 0 1,4 0-183,-6 0 0,0 5-280,0-5 1,0 5 601,0-5 0,-6-1 0,-2-3 0</inkml:trace>
  <inkml:trace contextRef="#ctx0" brushRef="#br0">384 10492 8133,'-8'6'-204,"2"-4"1,6 2 280,0-8 0,2-6 422,2-9 0,9 2-355,6-7 0,0 2-238,-5-2 1,0-1-101,1 6 1,4 0 128,0 5 1,-5 4-239,-5 1 231,1 6 0,-2-2-358,-4 10 0,-2 3 77,-2 6 0,-2 5 79,-2 0 0,-4 11 274,-7-2 0,1 5 0,0 1 0,1-4 0,4 3 0,-2-5 0,6-4 0,-4 1 392,4-6 3,0 0 136,5-5 1,2-6-158,3-3 0,2-10 13,8-4 0,4-5-530,0-5 0,6-2 130,-1-3 0,-4-3-141,-1 4 0,2 2 49,-3 2 0,-3 4-487,-6 0 0,-6 6 592,2-1 0,-3 7 0,-2-3 0</inkml:trace>
  <inkml:trace contextRef="#ctx0" brushRef="#br0">526 10463 8133,'-7'7'-498,"0"1"592,7 6 1,0 2 557,0 2 1,0 5-187,0 5 1,0 2-137,0 3 0,5-1 38,0 6 0,-1-2-128,-4 2 0,0-3 11,0-7 1,5-6-12,0-3 0,1-5-281,-1-4 1,3-4-91,6-6 0,0-6-201,1-4 1,-1-9 84,0-4 1,0-9-100,0-1 1,1 5-626,-1 4 0,-1 0 47,-4-4 924,4 6 0,-12-5 0,6 5 0</inkml:trace>
  <inkml:trace contextRef="#ctx0" brushRef="#br0">839 10549 8133,'7'7'810,"-6"1"-415,4-3 0,-2-2-73,2 7 0,-4 4-173,4 5 1,-3 6 90,-2-1 0,0 4-280,0 5 1,0-2 93,0 2 1,0-3-1646,0-2 1591,6-6 0,2-1 0,6-7 0</inkml:trace>
  <inkml:trace contextRef="#ctx0" brushRef="#br0">2133 8757 8077,'0'-14'-110,"0"6"1,0 8 349,0 10 1,5 15-31,0 8 0,-1 8 235,-4 7 1,0 7-354,0 6-350,0 7 0,-1-9 276,-4 2 0,3-7-236,-2-2 0,4-12-13,4-2 0,-2-8 97,3-7 0,1-7 134,-1-6 0,6-14 0,-3 3 0</inkml:trace>
  <inkml:trace contextRef="#ctx0" brushRef="#br0">2019 9170 8077,'2'28'0,"3"0"0,-2 6-70,6-1 1,1 5 347,4-5 0,0 0 377,0-5 0,1-5-354,-1-4 1,0-5-68,0-5 1,5 2-145,0-6 1,0-2 154,-5-8 1,1-2-667,-1-8 0,-2 0 275,-2-4 0,-4 8 146,-6-4 0,7 4 0,0-3 0</inkml:trace>
  <inkml:trace contextRef="#ctx0" brushRef="#br0">2005 9809 8299,'0'16'-640,"0"3"0,-5-2 390,1 7 0,-6 1 483,5 9 0,-6-4-199,2 3 1,1 0-31,-1-5 0,5 2-628,0-11 279,2 0 254,2-4 0,0-9-64,0-6 173,6-13 0,2-3-4,6-3 1,-4 4-15,-1 0 0,1 3 221,4 2 0,-1-2 100,-4 2 408,4 4-221,-5 0-237,0 6 1,-2 1-125,-6 4 1,0 3-234,0 6 0,0 0-36,0 0 0,-2 5-92,-2 0 1,1 0 213,-7-4 0,1 5 0,-6 2 0</inkml:trace>
  <inkml:trace contextRef="#ctx0" brushRef="#br0">1934 10435 8224,'10'0'-290,"-1"0"1,0-6 812,6-4 0,-1-3 230,0-1-631,0 0 1,2-2-100,3-3 1,-3 2-313,3-7 193,-3 7 0,-2-5-443,0 3 0,-1 3 289,-4-3 0,2 8-753,-6 1 1003,0 7 0,1-9 0,2 4 0</inkml:trace>
  <inkml:trace contextRef="#ctx0" brushRef="#br0">2076 10151 8190,'0'9'-270,"0"0"0,2 3 78,3 6 0,-4 0 1061,4 6 0,-4 1-335,-1 8 1,0 2-268,0 3 1,0 1 25,0-6 1,0 4-79,0-9 1,0 2-244,0-11 1,7-2 65,2-7 0,-1 1-103,2-6 1,-1-7 108,5-7 1,2-15-355,3-4 0,-3-10-81,3 0 1,-2 1-255,2-1 1,-8 10-200,3-5 1,-4 11 92,-1-7 751,4 10 0,-5-7 0,6 3 0</inkml:trace>
  <inkml:trace contextRef="#ctx0" brushRef="#br0">2346 10079 8156,'15'7'133,"-6"-4"130,1 6 1,-7 1 296,1 4-295,4 0 0,-6 1-74,3-1 0,-4 5-73,-1 0 1,0 4 51,0-4 1,0 5 71,0-5 0,0 5-32,0-5 1,0 0 31,0-5 0,0-5-275,0 1 0,2-7 43,3 2 0,2-4-217,8-1 0,5-8-365,4-6 0,11-6 572,7-9 0,7-6 0,8-1 0</inkml:trace>
  <inkml:trace contextRef="#ctx0" brushRef="#br0">3541 8743 7995,'1'22'2,"4"7"1,-3 5 21,2 9 188,4 6 1,-6 3 319,3 10 0,-4 4-723,-1 10 0,-1-7 135,-4 7 0,3-13-39,-3 4 1,-1-15-235,1-9 0,1-7 397,4-8 0,-2-10 68,-3-4-374,4-9 54,-6 1 1,3-17-667,-1-3 1,-1-10 849,1 0 0,-3-9 0,-6-3 0</inkml:trace>
  <inkml:trace contextRef="#ctx0" brushRef="#br0">3455 9369 7995,'0'20'-258,"0"4"204,7 3 1,-4 3 883,6 3-447,1-3 1,-1 8-24,1-10 0,-2 4-134,1-8 0,4-4-37,-4-1 1,-1-8-16,2-1-86,-1-7-113,5 3 387,1-6-1374,-1-6 445,0-2-4,-6-6 1,-2 4 570,-6 1 0,0-1 0,0-4 0</inkml:trace>
  <inkml:trace contextRef="#ctx0" brushRef="#br0">3398 9880 8111,'0'24'84,"0"0"1,0-5 190,0 4-159,0 1 0,-4 6-51,-1 3 1,-6-1-88,1 6 1,-2-5-411,-2 5 1,-2-6 264,-3 1 1,8-10 4,-3-4 1,3-3-367,-4-2 165,7-6 221,-4-1 107,10-14-57,-4 6 1,7-17 363,4 4-153,3-3 0,8 2-57,3 1 1,1 5 124,4-1 1,1 2 194,-6-1-140,7-4 1,-7 10 33,-1-6-189,1 5 20,-17-2 0,9 8-138,-6 2 129,0-2-67,-5 11 0,0-1 17,0 7 0,-5 2-24,0-2 0,-6 3-6,2 6 1,1 1 36,-2-1 1,7-6-11,-2-3 0,2-5-216,-2-4 214,4 3-23,-6-12 0,9 6-455,3-7 256,-4-7 1,12-1-221,-4-6 229,4 0 1,-3-2-5,-1-3 0,-1 3-171,1-3 0,-2 8 93,-7 2 0,0 4 252,0-4-74,0 5 189,0 11 0,-2 7 314,-3 10-238,4 3 1,-10-10 159,6 7 0,0-5-2,5 4 0,0-5 785,0 1-820,0 3 0,7-8-92,2 0 0,-1-6-725,2-8 400,-1 0 0,10-2-258,0-2 1,0-11-1036,-5-8 1396,0-4 0,1-8 0,-1-1 0</inkml:trace>
  <inkml:trace contextRef="#ctx0" brushRef="#br0">3697 10222 8071,'14'0'157,"0"0"623,1 6-371,-7 2 1,3 14-202,-7 6-33,1 7 1,-5 9-589,0 4 0,6-9 413,4 4 0,9-4 0,3 4 0</inkml:trace>
  <inkml:trace contextRef="#ctx0" brushRef="#br0">5048 8359 8079,'0'14'0,"1"2"0,4 3 0,-3 6 98,2 13 0,-2 8 60,-2 16 1,0 7 587,0 7-2114,0-6 1526,0-1 1,0-6-287,0 4 0,-5-3 37,0-2 0,1-8-404,4 3 1,0-16 224,0-3 1,0-13-347,0-6-295,0-10 911,0-2 0,6-26 0,2-5 0</inkml:trace>
  <inkml:trace contextRef="#ctx0" brushRef="#br0">4948 8999 8079,'0'16'0,"0"3"0,0 8 0,0 6 573,0 6-288,0 4 1,0 1 382,0 4-377,7-4 0,-4-2-78,6 1 1,1-8 24,4-7 1,-3-1-104,3-8 1,-1-6-153,10-9 1,-4-2-629,5-2 484,-6-6 1,7-2-838,-6-6 0,-2-1 220,-7 1 448,-4 6 330,-6-4 0,0 4 0,0-7 0</inkml:trace>
  <inkml:trace contextRef="#ctx0" brushRef="#br0">4877 9710 7828,'8'6'-83,"-3"4"1,-4 4 887,-1 5 0,0 3-608,0 6 0,0 6-454,0-1 0,-6 5-594,-3-5 441,2 0 255,-5-5 0,5-1-542,-2-3 366,-4-4-204,12-5 535,-12-1 0,11-6 0,-4-2-36,6-6 0,0-1-47,0-4 1,0 2 708,0-7-429,6 7 1,-2-8 108,5 6 161,0-6-190,6 10-79,-1-12 0,0 11 369,0-2-144,1 2-369,-1 2 0,-6 2 35,-4 2 1,-2 6-144,-2 9 0,-5-2-140,1 7 0,-8-7 235,5 10 0,-6-11-180,3 3 212,-2 3-158,10-13 1,-6 9-61,4-13 66,2 6 1,-3-10-127,10 4 1,-2-10 102,7-4 0,1-9-134,8-1 1,-4 0 205,4 5-35,-3 0 39,-2 0 0,1 6-66,-1 3 72,-6 4 0,-2 7 172,-6 3 1,0 10-27,0 5 0,-6 3 204,-4 1 0,-2 1-9,-3-1 1,6 1 430,-1-1-246,7 0-143,-3-5-111,6-3-194,0-12 0,6-3-36,4-10 0,7-5-361,2-8 0,6-8-134,-1-2 0,-2-4 473,2 9 0,-7-11 0,4-2 0</inkml:trace>
  <inkml:trace contextRef="#ctx0" brushRef="#br0">5289 10008 7837,'0'-8'-1560,"0"2"1944,0 6 1108,0 0-1043,0-6 274,0 4-77,0-4 157,0 6 1315,0 0-1741,7 0-229,-6 6 0,6 2-125,-7 6 0,0 2 91,0 3 0,4 3-209,1 7 1,0 4-2,-5 0 0,0 6-102,0-1 0,0-1-987,0 1 544,0-7 401,6 10 1,-3-15 239,7 2 0,-1-9 0,6 2 0</inkml:trace>
  <inkml:trace contextRef="#ctx0" brushRef="#br0">4920 10193 8010,'0'-8'1823,"0"2"-1453,0 0-151,6 4-142,-4-4 93,4 6 1,-4 0-299,2 0 144,-2 0-257,4 6 0,-6 4-224,0 8 1,0 11 464,0 9 0,0 9 0,0 4 0</inkml:trace>
  <inkml:trace contextRef="#ctx0" brushRef="#br0">1124 11928 8346,'-8'6'-1036,"0"-5"346,3 4 625,4-3 1,-6-1 151,7 4 19,-6-3 0,3 4 107,-7-6 1,6 0 169,-6 0 388,7-6-221,-10 4 321,12-4-286,-12 6-242,11 0 63,-4 0-132,6 6 0,2-4-147,2 2 1,0-2 77,5-2 1,1 0-17,4 0 1,6-2-8,4-2 0,-2-4-229,2-6 0,-5-1-3,4 1 0,-4 0-69,5 0 0,-7 6-14,2 3 0,-3 3 140,-2 2 1,1 7-182,-1 2 0,-6 12 90,-3 7 0,-4 9-11,-1 10 63,0 4 1,-1 18-329,-4 7 0,2 0 329,-7-1 0,7-3-555,-2-6 348,4-9 0,1-11-182,0-13 0,0-6 120,0-13 0,6-6-966,3-4 505,4-15 761,8-11 0,-12-1 0,4-4 0</inkml:trace>
  <inkml:trace contextRef="#ctx0" brushRef="#br0">1579 11885 8315,'0'14'36,"0"0"0,0 7 203,0 3 0,-7 9 37,6 3 1,-6 7 401,7-1 0,0 1-388,0 0 0,7-2-353,2-3 1,4-4 82,1-5 0,5-5-178,0-1 0,0-5 128,-5 1 0,-4-5-201,-1-5 138,-6 4 155,4-5 29,-7 6 1,0-5 97,0 1 0,-8-1-235,-7 6 1,0-1-125,-9 0 0,2-1-89,-2-4 1,-3-2-371,4-7 0,2-2 152,2-3 477,-3-9 0,6-8 0,-4-7 0</inkml:trace>
  <inkml:trace contextRef="#ctx0" brushRef="#br0">1479 12098 8264,'10'-8'63,"-1"4"0,-4 0 0,4 0 1,1 0 745,4-5-436,0 0 0,0-1-643,1 1 1,-1 1 117,0-2 0,5-2-1362,0 2 1514,0 4 0,-5-7 0,0 5 0</inkml:trace>
  <inkml:trace contextRef="#ctx0" brushRef="#br0">1763 11814 7940,'-7'14'1773,"2"0"-1358,3 7 0,4-5-298,3 3 1,-2 1 74,6-1 0,1 0-381,4-5 1,2-4 138,3-1 1,-4-6-51,4 2 72,3-3 0,-6-4-280,3-3 186,-9-3 0,1-11-22,-6 1 1,-1-6 102,-4 5 0,0-5 137,0 5 0,-6-4-116,-4 4 1,-2 0 86,-2 4 0,-2 3-58,-3 2 1,3 4 18,-3 6 1,3 0-158,2 0 0,5 6-279,-1 4 0,7-2 77,-2 1 1,4 1-610,1 4 940,6-6 0,8-2 0,8-6 0</inkml:trace>
  <inkml:trace contextRef="#ctx0" brushRef="#br0">2133 11444 8264,'0'16'484,"0"3"0,0 3-23,0 7 0,0 7 137,0 6 0,-5 3-119,1 7 0,-7 6-376,1 9 0,-4-3 42,-5 3 1,-3 5-338,8-32 1,-1 1 0,3 1 0,1 0-16,-1 0 1,0 1 0,3-3-1,-1-1 137,-14 37 0,9-11-436,0-9 0,3-7 222,7-11 0,0-9-1555,5-10 1839,0-10 0,0-3 0</inkml:trace>
  <inkml:trace contextRef="#ctx0" brushRef="#br0">2162 12226 8264,'0'29'0,"0"-1"0,0 2 250,0 3 0,0-3 438,0 3 1,0-3-327,0-1 0,1-7-158,4-3 1,3-5-235,6-4 0,0-4-144,0-6 1,5-13-172,0-6 304,-6-6 1,0-8-65,-4 0 1,-3-5 31,-1 5 1,-3-5-368,-2 5 0,0 4 157,0 5 1,-7 7-306,-2-2 0,-5 10 588,-5 4 0,3 3 0,-5 2 0</inkml:trace>
  <inkml:trace contextRef="#ctx0" brushRef="#br0">2844 11359 8192,'-6'-8'-518,"4"2"597,-4 6-69,6 0 0,0 6 351,0 3-164,0 10 0,0 4-349,0 5 0,-2 2-351,-3 3 1,2 4-23,-6 5 0,-2-1 525,-8-3 0,1-2 0,-5-2 0,5-6 0,-1 1 0,-1-7 0,1-8 0,0-2-131,5-2 39,6 3 310,2-12 1,12 5 348,3-6 1,10-1-132,5-4 0,8-3-113,1-6 0,0 0-300,-5 0 1,1-2 49,-1-3 1,-6 3-67,-3-3 1,-3 10-23,-2 4-157,-6 3 0,-1 5 42,-7 7 0,-2 1-41,-3 13 0,-4 6 64,-10 8 1,1 3 78,-5 1 0,4-5 22,-5-4 1,8-5-52,2-4 134,0-3-139,12-14 1,-4-3-85,6-14 0,6-6-189,4-12 1,7-2 81,2-3 0,0 3 76,-5-3 0,0 7 177,1 3 0,-3 10 0,-2-1 0,-4 9 0,-6 5 0,0 9 0,0 12 125,0 7 1,-2 4 244,-2 11 1,1-4 49,-7 9 0,7 2 210,-2 2 1,4-1-142,1 1 0,0-8-61,0-1 0,0-9-245,0-10 0,1-3 63,4-7 0,-2-6-292,7-3 0,-6-12-142,6-7 0,-1-13-509,6-11 574,-1-3 0,0-8-1233,0-3 925,-6 3 0,5-5-529,-4 7 605,-3 6 0,2 0 355,-3 3 0,-3-3 0,4-2 0</inkml:trace>
  <inkml:trace contextRef="#ctx0" brushRef="#br0">3100 11558 8192,'9'-8'0,"1"3"0,-7 5 167,2 5 0,1 6 342,-1 13 1,1 1-135,-1 13 0,-4 5-22,4 4 0,-3 2 107,-2-2-276,0-2 1,0 4-43,0-7 0,1-4-220,4 0-31,-3-6 1,10 6-56,-2-10 0,2 2-219,3-11 1,-1 0-1177,0-5 1559,0-6 0,1-2 0,-1-6 0</inkml:trace>
  <inkml:trace contextRef="#ctx0" brushRef="#br0">3541 11999 9097,'0'8'533,"6"4"1,-4-4-133,2 6-401,-2 7 0,4-5 0,2 4 0</inkml:trace>
  <inkml:trace contextRef="#ctx0" brushRef="#br0">4166 11501 8096,'14'2'-19,"1"2"1,4 3 206,0 2 9,0 10 0,-5-9 241,0 9 1,-1 3-258,-4 1 0,-3 0-195,-6 0 0,0 1-226,0 4 188,0-6 1,-6 4 175,-3-7 1,-4 0 25,-1-5-9,0 0 0,4-4 206,1-1-304,5 0 0,-2 6-124,6-1 0,2-5 110,2 1 0,6-7-147,9 2 0,5-5-600,9-5 462,3-9 1,11-10-990,1-9 601,6-10 0,-12-7 267,1-7 1,-7-3 376,-7 3 0,-6-3 0,1 8 0,0-3 0</inkml:trace>
  <inkml:trace contextRef="#ctx0" brushRef="#br0">4692 11274 8096,'-14'0'0,"5"11"351,-1 3-115,7 10 62,-10-2 0,12 8 270,-4 3 1,3 3-268,2 7 1,0 0-61,0-1 1,2 1-37,3-1 1,1-5-151,4-4 0,2-5-275,-2-4 161,-4-3 110,7-13 1,-12-1 384,4-2-1121,-3-3-196,-2 4 0,-7-6 434,-2 0 1,-4-2-86,-1-2 0,-2 2 72,-3-3 1,2 2-4,-7-1 1,2-3 462,-2-2 0,-3-10 0,5 9 0,-6-10 0</inkml:trace>
  <inkml:trace contextRef="#ctx0" brushRef="#br0">4451 11572 8096,'14'-35'-506,"6"5"-63,4-3 0,3 5 451,1 4 1,1 4 350,-1 5 0,-1 1-177,-3 0 9,3 6 17,-12 2-82,6 6 0,-1 0 0,3 0 0</inkml:trace>
  <inkml:trace contextRef="#ctx0" brushRef="#br0">4834 11231 8096,'5'16'-50,"0"3"1,0-2-100,-5 7 0,0-1 1051,0 6-302,0-1-437,0-6 1,4-1-60,1-7 0,1-1-42,-1-4 1,3-2-192,6-7 1,-3-7 81,4-2 0,-4-10-127,8-5 1,-4-4 98,0-5 0,-6 3-153,1-4 1,-7 9 25,2 1 176,-4 7-37,-1-3 38,0 5 1,-1 3-133,-4 2 90,-3 4 1,-6 11-2,-1-1 1,1 7-86,0-1 0,5-2-51,-1 1-302,7 1-40,-3-2 387,6-2 1,6-6 158,3 0 0,4-6 0,1-2 0</inkml:trace>
  <inkml:trace contextRef="#ctx0" brushRef="#br0">5247 11060 8096,'14'0'0,"-5"7"119,1 2 1,-7 5 177,2 5 0,-5 5 58,-5 9 1,0 4 157,-9 5 0,3 4-290,-8 6 1,-3 2-231,-2 12 1,-3 4 103,-1 1 1,13-32-1,0 1-122,-18 31 0,4 3-249,1-3-447,6-6 333,8-8 0,1-10-1306,4-9 1153,2-9 0,15-17-773,6-12 1314,1-19 0,11 2 0,-3-10 0</inkml:trace>
  <inkml:trace contextRef="#ctx0" brushRef="#br0">5304 11657 8096,'0'21'179,"0"-4"52,0 7 1,0 0 149,0 4 0,0 2 457,0 3 0,0-3-141,0 4-461,0-11-126,0 4 0,0-16 59,0 3 0,0-7 227,0 2-368,6-6 0,-3-3-32,7-9 1,-6-9-293,6 0 1,-5-6 54,4 5 1,-6-5-538,2 5-713,-3 0 968,-2 5 0,0 5 523,0-1 0,0 1 0,0-6 0</inkml:trace>
  <inkml:trace contextRef="#ctx0" brushRef="#br0">5830 10876 8266,'-13'-10'576,"4"1"-576,2 5 0,7 0 1085,0 8-653,0 4 0,0 8 215,0 3-1317,0 3 378,0 13-57,-6 1 1,-2 9-351,-6 2 1,-7-3 424,-2 4 0,2-6-1,2-4 1,8-8 111,2-6 1,5-7-175,0 2 0,-3-8 119,3-1 34,-1-7 184,11 3 0,-3-7 115,7-4-16,-1 3-10,12-10 1,-4 4 178,7-7 0,-2 1-94,2 0 0,-4 5-17,-6-1 0,1 2 30,-1-1 0,-5 2 80,1 7 1,-7 2-118,2 3 1,-5 4-66,-5 10 1,-3 0-150,-6 10 17,-7-4 1,6 10-50,-4-7 137,3-6 0,3-1-78,4-7-245,2 0 210,7-6 0,7-2-116,2-6 0,9-6 96,1-3 0,6-4-9,-1-1 1,-4-1 125,-1 1-68,-3 6 28,-2 2 1,0 6-10,0 0 0,-6 13 70,-3 6 1,-3 7 166,-2 8 1,0 2 25,0 7 0,-5-1 185,0 1 0,0-2 293,5-3-357,0-3-129,0-13 0,-4-2 77,-1-6-136,0-6-55,5 5 1,0-13-60,0 0 0,7-8-101,2-11 1,4-3-419,1-6 1,0-9-48,0-5 1,-1-1-1256,-4-4 1763,4 2 0,-5-4 0,6-1 0</inkml:trace>
  <inkml:trace contextRef="#ctx0" brushRef="#br0">6313 11117 8074,'22'0'0,"4"7"164,-8 2 1,8 4 69,-10 1 0,4 2 405,-6 3 0,-1 1-322,-4 4 0,-2 7-263,-7-2 1,-2 2 273,-3-2 0,-2 1 180,-8 3 1,1-3 60,0 3-335,0-3-30,-1-1 1,3-7-9,2-3-1,4-3-193,6-2 64,0-6 0,8-4-85,6-8 1,7-11-274,7-8 0,2-6-170,3-4 1,-1 2-580,6-7 0,-7 11 509,3-2 532,2 10 0,-6-7 0,5 3 0</inkml:trace>
  <inkml:trace contextRef="#ctx0" brushRef="#br0">7323 11274 7966,'4'6'75,"6"2"0,18 6 1</inkml:trace>
  <inkml:trace contextRef="#ctx0" brushRef="#br0">754 7833 7930,'0'-8'524,"0"2"-527,0 6-440,0 0 0,0 0 0</inkml:trace>
  <inkml:trace contextRef="#ctx0" brushRef="#br0">768 7776 7961,'0'8'-383,"0"-1"0,7-20 0,0-3 1</inkml:trace>
  <inkml:trace contextRef="#ctx0" brushRef="#br0">626 6127 7298,'-2'-8'-327,"-2"4"375,2 2 0,-4 2 235,6-6 402,0 4-224,0-4 216,0 0-842,0 4 13,0-4-178,0 6-589,0 0 919,0 6 0,0 2 0,0 6 0</inkml:trace>
  <inkml:trace contextRef="#ctx0" brushRef="#br0">512 6696 6648,'-8'-6'681,"2"4"1,4-4-336,-2 6-225,2 0 0,-6 0-93,4 0 0,0 0 228,-5 0-151,6 0 0,-5 4 81,3 1 1,2 0 118,-7-5-195,7 0 0,-5 2 25,4 2 1,2 4-116,-3 6 1,2 7 56,-2 3 1,4 2-141,-4 3 0,-1 4-68,1 0 0,-4 0 125,4-4 0,0-1-43,5 1 1,-5-2 65,1-4 0,-1-1 145,5-3 0,1-3-140,4 3 1,3-8 112,6-1 1,1-6-82,-1 6 0,5-7-29,0 2 0,0-4-63,-5-1 1,2 0-327,3 0 193,-4-6 0,6 3 115,-7-7 0,-4 7 3,-1-2 1,-4 2-47,4-1 104,-6 2 13,4-4 1,-7 12 163,0 3 1,0 4-45,0 1 0,0 7-70,0 3 0,-5-2 96,0 1 1,1-4-105,4 5 0,-2-7-17,-3 2 1,4-3 26,-4-2 1,3-4-208,2-1 113,0-6-7,7 10 1,-4-7 18,6 4 0,-4 1-16,5-6 1,-6 6 30,6-2 0,-7 4-8,2 1 1,1 0 134,-1 0 1,1-4-100,-1-1 265,-4-5-262,6 8 0,-6-10 7,4 3 0,-2-10-37,7-5 0,-6-2-9,6-3 1,-2-3-55,1-1 0,4-2 83,-4 2 0,9 3-96,1-3 1,0 4 64,-5 0 1,0 6 86,0-1 1,1 7-43,-1-2 0,-2 2 204,-2-1 99,2 2-299,-4-4 0,2 1 128,-1 0-93,-6 0 1,5 5 21,-3 0-26,-3 0 1,6 0-98,-4 0 0,-2 2 105,3 3 1,1 4-5,-1 10 1,1-1 61,-1 5 0,1-4-87,4 5 1,2-7 26,-2 2 0,4-5 3,5-4 0,-2 1-442,7-6 0,-5-7 179,5-7 0,-1-15-745,6-4 1,-2-10 76,-4 0 0,4-3-1001,-3-2 1647,-4-6 0,7 5 1,-5-5-1</inkml:trace>
  <inkml:trace contextRef="#ctx0" brushRef="#br0">512 6198 7961,'0'-8'0,"0"-4"-272,0 10 214,-6-4 141,4 6 1,-4 2-37,6 2 1,0 4 99,0 6 0,0 8 0,0 7 1,0-1 57,0 6 0,0-4-54,0-2 1,2-1-83,2-3 0,0-9 98,5-5-203,0-7 1,4-5 2,-3-12 1,1-6 92,-7-9 0,1-6-153,-5-2 1,0 0 78,0-1 1,0 7-64,0-2 0,-1 4 38,-4 5 1,-3 4-112,-6 6 0,4 1-424,1 4 393,-1 2 1,-2 9-108,2 3 1,-1 2 36,6 8 0,1 4-25,4 0 1,0-1-72,0-3 347,6-1 0,2 0 0,6 0 0</inkml:trace>
  <inkml:trace contextRef="#ctx0" brushRef="#br0">626 6156 7961,'0'9'214,"0"1"1,2-6 19,2 6 1,-2-5-14,3 4 0,3-1-413,1 1 0,-1 4 196,1-3 0,1-3-652,4 3 648,0-7 0,7 3 0,1-6 0</inkml:trace>
  <inkml:trace contextRef="#ctx0" brushRef="#br0">640 5800 7279,'14'0'782,"1"-1"-700,-1-4 1,-1 2 59,-4-7 0,4 1 2,-4-5 0,-1 4 17,1 1 0,-4 1-10,5-2 1,-6 2-24,6 4-50,-7 2 1,5-3-58,-3 10 60,-4 3 0,6 13-18,-7 2 0,4 4 36,1 2 1,1 5-198,-1 4 0,-2 3 51,7 2 0,-1-2-596,6-3 0,3 3 643,1-3 0,7 3 0,-4 2 0</inkml:trace>
  <inkml:trace contextRef="#ctx0" brushRef="#br0">1081 6582 7961,'0'14'-54,"0"1"0,0 0 134,0 4 97,0 4 1,2 11 156,2 4-121,4 3 0,6 5 55,1-3 1,-1 1-82,0-11 1,0-4-43,1-6 1,-1-10 35,0 1 1,0-9-151,0 0 0,-1-17-52,-4-6 127,4-8 0,-11-13-225,2-4 1,-2-7 93,-2 2 1,0 1-290,0 4 1,-6 2 153,-4 3 0,-2 3 7,-3 7 1,-4 6 75,0 3 0,-1 5-16,1 4 0,3 4-205,-3 6 1,3 0 52,2 0 0,6 6-49,4 4 1,-3 4 98,3 5 1,0-3-174,9 3 1,-2-4 367,7 0 0,-1-1 0,5 0 0</inkml:trace>
  <inkml:trace contextRef="#ctx0" brushRef="#br0">1308 6767 7961,'7'8'0,"-4"5"0,6-4 0,-4-1 0,5 1 0,-1 1 0,5 4 0,-4-4 225,-1-1 0,1-6 26,4 2 1,-5-3-1211,1-2 959,-7 0 0,10 6 0,-5 2 0</inkml:trace>
  <inkml:trace contextRef="#ctx0" brushRef="#br0">1294 6426 8124,'7'-14'0,"-6"-1"427,4 1 0,3 6-39,1 4 0,4 2 39,1 2 1,2 0-171,3 0 1,-2 0-54,7 0 1,-7 6-85,2 4 1,-1 1 68,1-2 1,-8 4-77,3-4 0,-3 9 113,3 1 1,-6 0-308,-3-5 0,1-5-28,-1 1-151,0-7 273,1 3 124,2-6 1,6 0 41,0 0 1,0-1 175,1-4 0,0 3-60,4-2 1,-3 2-116,3 2 1,-3 2 134,-2 2 0,-4 0-102,-1 5 0,-4 2 149,4 8 1,-5 0-473,0 9 0,-8 10-450,-6 15 0,-9 14 476,-5 9-256,-2 0 1,11-37-1,1-1 1,-14 34-1</inkml:trace>
  <inkml:trace contextRef="#ctx0" brushRef="#br0">2659 11302 8134,'-33'-35'-285,"0"-3"1,-2-4 80,2-6 0,1-2 5,-6-7 0,7 2 275,-2 3 1,-5-4 717,-5 4 0,-1 5-260,-8 4 1,4 8-64,-4 12 0,-2 8-277,-7 11 1,2 2-167,-2 2 1,-2 13-93,1 6 1,-9 12 76,33-13 0,0 2 0,-1 4 1,-1 1-309,-5 2 0,0 3 1,2 4-1,2 3 292,2 5 0,2 1 0,2-1 1,1 0-126,4 5 1,3 1-1,1-6 1,2 1 71,-1 4 0,2 1 1,3-3-1,2 0 118,1 0 1,1 0 0,4-1 0,2 1 62,2 2 0,2 0 0,1 0 0,2 1-68,2 1 1,2 2 0,4 4 0,2 2-150,2 2 0,1 0 0,5 0 1,2-1 203,1 4 0,2-1 0,1-4 0,1 0-217,1 5 0,1-1 0,1-2 0,2-2 211,3-2 0,2-1 0,2-4 0,4-3-117,4-2 0,2-4 1,0-6-1,3-4 66,2-3 1,2-4-1,-1-3 1,1-4-102,0-1 1,2-3-1,6-4 1,1-4 46,3-3 0,2-4 1,0-4-1,1-2-123,-2-5 1,0-3-1,3-4 1,0-2 228,2-5 0,-1-3 1,0-4-1,-3-3-54,0-5 0,-2-2 1,-4 0-1,-3-3 301,-3-2 0,-1-2 1,-2 1-1,-1-1-120,-1-1 0,-1 0 0,-6 3 1,-1 0 184,-3-3 1,-3 0-1,-6 5 1,-3 0-27,0-3 0,-2 1-288,-3 7 1,-2 0 0,-8 0 0,-3 0 59,7-29 1,-9-8-382,-2 37 1,-1-1 184,-3 1 0,-3-1 1,-2-4-1,-4 1-162,-2 0 0,-4 2 0,-5-4 0,-2 1 93,-7-6 1,-2 2 50,-5 0 0,-3 0-1447,-6-2 0,-2 1 934,-4 4 1,-2 2 327,8 5 0,-2 3 0,-7 6 1,-2 4-947,3 7 0,-1 4 903,-7 4 1,-1 4 0,-1 9 0,0 5-1259,0 4 0,0 6 1535,-4 7 0,2 5 0,1 4 0,0 4 0,18-9 0,-1 0 0,1 0 0</inkml:trace>
  <inkml:trace contextRef="#ctx0" brushRef="#br0">569 13847 8919,'0'14'241,"2"-3"-206,2 3 1,-2-3 155,3 8 0,1 2-260,-1-2 1,0 6-236,-5-1 0,0 4-71,0 5 0,0-1 153,0 6 1,-7 0-78,-2 4 1,1-4 82,-2 0 0,1-1 218,-5 0 0,6-7-193,3-6 0,2-11 229,-2 1 266,4-9 121,-6 1 0,14-12 53,2-4 0,4-4-181,1-5 1,2 2-74,3-7 0,-4 7-55,4-2 0,-3 0-34,-2 5 0,-4-2 292,-1 11-448,-5-6 0,2 11 56,-6 0 1,-2 14 20,-2 15 0,-1 1 31,-9 8 0,3 1 21,-8 8 0,8-2-189,1 2 1,5-9 100,-4-5 1,6-9-168,-2-5 1,3-8 127,2-2 0,2-9-515,3-4 1,3-15 237,6-15 1,-2-5-453,-2 1 1,3-1 267,-4 1 1,-3 4 255,-1 11 1,1 2 432,-1 7-255,0 6 1,-5 8 215,0 10 0,0 10-68,0 9 1,-5 7 847,0 11 0,1 2-174,4 3 1,0 2 143,0-7 0,1 1-521,4-5 1,-2-7-301,7-3 1,-6-9 56,6-5-29,-1-10 0,6-4-587,-1-10 1,0-11 292,0-12 1,0-12-1108,1-7 1,-3-11 106,-2 1 854,2-10 1,-10 3 0,4-7 0</inkml:trace>
  <inkml:trace contextRef="#ctx0" brushRef="#br0">868 13918 8214,'14'-8'345,"0"2"1,0 12-41,1 3 1,-8 6 387,-2 4 0,2 3-584,-3 6 1,1 1 25,-5-1 0,0 0-252,0 1 1,-5-7 89,1-3 0,-1-3-500,5-2 48,0-6 257,0-2 0,0-17 62,0-3 1,6-11-146,4-4 1,2-4 5,2-5 0,1-1 113,-1 5 1,0 3 234,0 7 1,1 4-116,-1 5 1,-5 8 555,1 2-199,-1 3 1,-1 10 17,-3 6 0,-4 7-98,-1 7 0,-6 7 85,-3 3 0,-4-2-46,-1 2 0,-2-1-109,-3 0 0,3 3-319,-3-7 1,-1 2 114,1-2 1,0-8-616,5 4 191,-1-10 240,7 1 1,2-13 45,6-7 1,11-12-28,3-6 1,9-9 84,-4-2 1,6 1 7,-2-5 1,0 3 107,0 1 1,-1 2-80,2 4 0,-3-1-294,-7 10 1,-5-2 399,1 11 0,-7 0 0,3 5 0</inkml:trace>
  <inkml:trace contextRef="#ctx0" brushRef="#br0">1138 14458 8214,'9'0'0,"1"0"0,-2-11-312,1-3 1,4-10 100,-4 0 1,-1 1 313,2-6 0,-1 4-111,5-8 0,-4 8-149,-1 1 0,-6 7 89,2-2 0,-3 3-302,-2 2 370,0 6 0,-7-5 0,0 5 0</inkml:trace>
  <inkml:trace contextRef="#ctx0" brushRef="#br0">1181 14188 8214,'0'19'-269,"0"0"0,4 6 566,1-1 0,0 3 480,-5 1 1,0 1-393,0-1 0,0-1-106,0-3 0,0 1-523,0-6 299,0 0-846,0-5 627,-7-6 0,6-3-191,-4-10 0,2-3-92,-2-6 0,2-5-310,-6 0 1,4-5 414,-5 5 1,6 0 341,-6 5 0,2 5 108,-1-1 1,-4 7-110,4-2 1,1 11 263,-2 9 0,1 5-86,-5 9 0,-1 5 620,1 4 0,-2 3-213,-3 2 0,4-5-126,-4 0 1,8-8-346,1-2 0,7-1 333,-2-8-643,4 0 0,2-6 147,4-4 1,9-2-44,10-7 0,3 0 45,1 0 1,1-2-80,-1-3 1,5 4 33,0-4 1,7-1 65,-2 1 1,4-2-20,6 3 0,-2 2 30,6-3 0,-11-2-61,1-3 1,-8-3 71,-1-1 0,-9-2-146,-6-3 1,-2-3 69,-2-6 1,-6-2-515,-3-3 1,-3 3 594,-2-3 0,0-4 0,0 1 0</inkml:trace>
  <inkml:trace contextRef="#ctx0" brushRef="#br0">1294 14017 8207,'14'-8'0,"-4"1"0,-1 2 0,1-1 314,4-4 1,-4-1-52,-1 6 0,-1-1 99,1 1 1,4 4-116,-3-4 0,-4 5-136,-1 5 0,-4 7-57,-1 7 1,-1 8-220,-4 2 0,-5 5-226,-9 9 0,-1-7 280,-4-3 1,4-3-78,5-1 0,-3-2-145,-1-4-92,0-2 0,4-8-271,1-4 357,6-3 1,2-7 56,6-4 0,2-3 152,2-6 0,-1 1 140,7 4 1,-1-2-11,6 6 0,-1 0 194,0 5 1,-1 2-109,-4 3 1,2 3 546,-6 6 1,0 6-266,-5 4 0,0 3 196,0 1 1,0-1-237,0-3 0,0 3-135,0-4 1,-2-2-73,-3-2 217,4-3-1448,-6-8 851,7-2 1,5-19-506,0-6 1,6-6 309,-2-3 0,-1-6-353,2 1 807,-1-6 0,6 9 0,-1-5 0</inkml:trace>
  <inkml:trace contextRef="#ctx0" brushRef="#br0">1493 14188 8207,'8'2'390,"-3"2"1,-3 11-76,-2 8 1,-2 4-153,-3 2 0,-3 4 22,-6 0 0,0 6-128,0-1 0,-1-1-295,1 0 0,0-5 172,0 1 1,0-7-487,-1-3 0,6-12 75,-1-1-196,7-7 1,-8-6 255,6-7 1,1-4 416,4-10 0,0-1 0,0 6 0,0-6 0,1 11-203,4-1 203,-3 8 293,4 7 0,-6 6-109,0 3 1,0 6 295,0 3 0,0-2 203,0 3-336,0-3-78,0-2-269,6 0 0,2-6-483,6-3 365,1-3 1,4-7-97,-1 0 1,1 0 46,-4 5 1,5 2 206,4 3 0,-4-2-105,-1 6 1,2-1 120,-2 2 1,5 1-16,-5-6 0,-5-1 102,-5-4-400,1 0 1,2-6 256,-2-3 0,2-17 0,-4-4 0</inkml:trace>
  <inkml:trace contextRef="#ctx0" brushRef="#br0">1678 14259 8192,'16'0'-36,"3"0"1,-3 0-185,3 0 1,-2-6 26,2-4 1,-2-1-15,7 2 0,-7-4 64,2 4 0,-3 1-310,-2-2 453,1 7 0,-7-3 0,-2 6 0,-6 0 0</inkml:trace>
  <inkml:trace contextRef="#ctx0" brushRef="#br0">1962 14003 8192,'7'-9'0,"2"-1"0,4 7-219,1-2 1021,0 4 131,1 1 0,-3 6-274,-2 4 1,-4 4-220,-6 5 1,0 4-292,0 11 0,-6-3 112,-4 7 0,-2-5-593,-3 5 1,3-6-114,2 1 1,-2-5-468,2-4 0,2-5 329,-1-10 0,4-2-470,-4-7 1,5-7 1052,0-2 0,-4-16 0,0-5 0</inkml:trace>
  <inkml:trace contextRef="#ctx0" brushRef="#br0">2133 13747 8192,'29'-6'0,"-7"4"0,-3-2 829,3 2 1,-8 4-254,0 2 0,-6 9-313,-8 6 0,0 6-118,0-1 1,-2 3-173,-2 1 0,-3 1 15,-2-1 1,-2-6-209,6-3 1,-4-3-291,4-2 191,0-6-1012,5-2 919,7-18 1,0 7 129,8-9 0,-1 9 168,0 0 276,0 4 1,0 2-41,1 4 1,-3 8 242,-2 6 1,-2 6 12,-4-1 1,-2 7-141,3 2 0,-4 2 132,-1-2 1,-1-3-33,-4 3 1,2 2-408,-7-2 1,7 2-199,-1-2 1,-3-3-304,2 4 0,1-4 37,4-2 0,0-6-1207,0-3 1740,0-9 0,-7-10 0,-1-8 0</inkml:trace>
  <inkml:trace contextRef="#ctx0" brushRef="#br0">2389 13719 8192,'9'-10'0,"1"1"0,1-1 493,8-4 1,-3 0 40,3 0 0,1-2 331,-1-3 0,8 2-416,2-7 0,-1 5-176,5-5 0,2 5-300,-2-4 0,-1 5 97,-9-1 1,3 5-483,-7 5 0,0 2 252,-5 7 1,0 3-96,0 7 0,-4 7 217,-1 16 0,-6 4 94,2 5 0,-3 14-10,-2 5 1,0 9-113,0 6 1,0 3 245,0-37 1,0 1-1,0 38 35,0-1 0,0-12-267,0-2 0,0-17 155,0-6 1,0-11-419,0-4 0,0-6-116,0-8 135,0-6 0,-7-1-245,-2-7 0,-5-7-441,-5-2 1,-3-9 981,-7-1 0,1-6 0,-1 3 0</inkml:trace>
  <inkml:trace contextRef="#ctx0" brushRef="#br0">2489 14003 8192,'14'-28'0,"0"-1"0,7 6 28,2-1 1,2 0 164,-1-4 1,-3 6-614,-7 3 0,0 5-59,0 4 64,-6-3 250,-1 12 1,-9 1 164,-3 9 0,-9 10 0,-8 3 0</inkml:trace>
  <inkml:trace contextRef="#ctx0" brushRef="#br0">2531 14103 8192,'0'28'-110,"0"-4"-221,0 0 887,0-7 159,0 3 0,5-10-674,0-1 1,6-5 24,-2 0 0,2-8-221,-1-6 0,2-3 86,-2-1 1,3-5-78,1 0 0,2-4 3,2 4 0,-2-5-36,3 5 1,-3-5 203,-2 5 1,0 2 197,1 7 1,-1-1 697,0 7-639,0-1 0,-6 7 227,-3 2 0,-3 10-147,-2 10 1,-4 3-94,-5 1 0,-7 6-135,-12-1 1,-1 5-312,1-5 0,-5 2-210,-1-2 0,3-9-1332,7-1 1719,-3 1 0,12-8 0,-6 4 0</inkml:trace>
  <inkml:trace contextRef="#ctx0" brushRef="#br0">3171 13349 8142,'8'7'-278,"-2"5"1307,-6 7 0,0 11 1,-1 0-367,-4 5 1,2-2-725,-7 5 0,-4-2-29,-5 2 1,2-5 201,7-9 0,-1-3-732,6-7 0,-1-2 27,1-2-319,4-4 1,-6-7 237,7-4 0,8-9 118,7-10 0,5-3 556,9-1 0,5-2 0,4-3 0,2 7 0,-2-2 0,1 9 0,-6 0 0,-4 5 0,-6 4 0,-5 4 0,1 6 0,-10 2 357,-4 2 0,-3 4 41,-2 6 0,-7 7 36,-2 3 1,-10 2-154,-5 3 1,-3 1-101,-1 3 1,-5-3-176,-1 3 1,1-3 104,5-1 1,1-7-168,3-3 0,4-3-9,6-2-350,6-6 179,1-2 0,20-17-21,6-3 1,8-10 44,6 0 0,2-3 142,3-1 0,1 6 79,-6 3 1,4 3-109,-9 2 1,2 6 364,-11 3 0,0 4-86,-5 1 0,-1 3 251,-4 6 0,-2 2-104,-7 13 0,-2 0 54,-3 4 0,-3 5-107,-6 1 1,-5 4-60,0-5 1,-4 5-449,4-5 1,-5-2 198,5-7 1,0 1-799,5-6 1,0-6 422,-1-8 1,1-7-460,0-7 0,6-7 488,3-13 0,4 1 380,1 0 0,0 1 0,0 3 0,1 3 0,4 7-72,-3 6 72,4 2 0,-6 12 763,0 4 1,0 9-302,0 4 1,-6 11 54,-4 4 0,-2 1-219,-3-1 0,1-3-71,0-7 1,0 1-1236,-1-1 625,1-6-1208,6-1 1591,2-13 0,6-8 0,0-8 0</inkml:trace>
  <inkml:trace contextRef="#ctx0" brushRef="#br0">3555 13648 8214,'28'-33'-682,"1"-1"1,1 0 266,3 0 0,-5 4 443,1-3 1,-2 5-72,-8 4 0,-5 4 43,-5 5 0,-6 1 0,2 2 0,-10 2 0,-2 4-127,-8 6 0,1 0 127,0 0 0,4 0 386,1 0 1,4 0 21,-4 0-32,6 0 1,-5 0 76,3 0 1,3 11 218,-2 3 0,2 14-96,2 1 1,-5 10-157,1 4 1,-7 0-403,1 4 1,-4-3 72,-5-1 1,3 0-44,-3-1 0,5-1 99,4-3 0,-2-3-793,2-7 0,-1 1-20,2-1 1,2-10-270,7-4 1,0-11 344,0-3 1,0-8 134,0-11 1,7-4 454,2-11 0,4 4 0,1-3 0,0 5 0,1 4 0,3 3 0,1 7 0,0 0 257,-4 6 1,-3 3 456,-2 10 0,-4 5-97,-6 9 1,0-2 224,0 7 1,0-7-487,0 2 1,-2 2-109,-2-3 0,2-3-215,-3-6 0,4-4-156,1 4-258,-6-5 1,4-6 12,-3-12 1,5-7-493,5-7 1,1-1 113,4 1 0,2-5 288,-2 0 1,7-1 271,2 6 0,5 4 186,-5 1 0,6 7 47,-1 2 0,3 1-138,1 8 1,-1 0 773,-3 5 1,1 0-61,-6 0 1,-2 7 224,-7 2 0,1 5-184,-6 5 0,-1-1-194,-4 6 1,-1-1-283,-4 6 1,-5-6 15,-8 1 1,2 0-494,-3 4 0,-2-1 273,2-3 0,-4-4-1031,4-6 0,-2-1 203,2-3 0,3-6-132,-3-8 0,4-6 544,0-9 0,6-3 432,-1-6 0,2-6 0,-1 1 0,3 0 0,6 5 0,0 6 0,0 3 0,1 8 0,4 1 0,-2 7 553,7-2 1,-6 11 191,6 9 0,-2 7 387,1 11 1,-1 3-470,-3 7 1,-2 7-226,7 7 0,-6-5-652,6 5 0,-1-9 214,5-1 0,7-3 0,1-1 0</inkml:trace>
  <inkml:trace contextRef="#ctx0" brushRef="#br0">4834 13264 8214,'-22'0'1253,"8"0"-627,8-6-430,6 4 0,6-9-171,4 6 1,10-6-54,9 2 0,18-6-155,15-3 1,12-5-40,-34 10 0,0-2 1,-1 0-1,0 0 244,-1-2 1,0 1 0,33-14-236,-5-3 0,-4 9-255,-10 5 0,0 5-1217,-9 4 1685,-4 4 0,-10 6 0,-1 0 0</inkml:trace>
  <inkml:trace contextRef="#ctx0" brushRef="#br0">5744 12837 8032,'23'0'-25,"3"0"25,-2 0 0,3 5-120,1 0 1,-4 1 462,0-1 1,-5 1 598,4 4 0,-5 1-403,1-6 1,-3 1 66,-2-1 0,-5 1-218,1 3 0,-7 6-160,2-1 0,-5 10-156,-5 13 1,-9 16 37,-10 18 1,5-27 0,-2 3-478,-2 7 0,-1 1 0,-2 4 0,-2 1 0,0 4 0,-1 0 0</inkml:trace>
  <inkml:trace contextRef="#ctx0" brushRef="#br3">17005 12681 7920,'-14'28'153,"-1"7"-153,1 3 0,6 11 700,4 8 1,2 1 56,2 9-649,6-7 0,4 9 74,9-2 0,-6-30 0,2 1-255,3 3 0,2-1 1,1-2-1,2 0 99,2-2 1,2-1 0,1-4 0,3-4-188,3-1 0,3-4 87,1-5 0,1-3 79,34 7 0,6-18 341,-3-12-253,-37-1 1,1-3-323,2-3 0,1-4 1,4-8-1,-1-4 154,0 0 1,-2-2-1,0-5 1,-2-1 100,-7 0 0,-4-1 1,-4 2-1,-3-1 57,-4 0 1,-2 0 0,-3 0 0,0 1-120,-3-2 1,-1 1 0,0 1 0,-1-1 431,4-36 1,-6 5 73,-3 0-116,-10 0-219,-3 6 0,-14-7-172,8 34 0,-1 0-280,-1-2 0,-2 1 249,-6-1 1,-1 1 0,-1 1 0,-2 2-51,-4 3 1,-2 4 0,-1 3 0,-1 5 143,-4 4 0,-1 5 0,1 3 0,-1 2-195,-30 3 1,-1 12-71,10 11 1,-6 15 28,35-9 1,0 2 0,-1 1 0,0 0-393,0 0 1,2 1-78,-1 2 1,2 1 272,-19 26 406,13-1 0,4-5 0,13-6 0,2 0 0,6 1 0</inkml:trace>
  <inkml:trace contextRef="#ctx0" brushRef="#br3">17190 16065 7882,'-41'15'996,"3"4"1,8 8-1717,6 6 379,7 13 1,-4 0 113,7 16 1,-5 9-103,10-32 0,-1 2 0,-2 2 1,-1-1 659,0 3 0,2 1-1195,1-1 0,-1 3 916,-3 7 0,2 2 1,5-1-1,3 0 654,-4 3 1,1 0-352,4 1 1,2-1-129,-1-5 1,4-1 0,3 3 0,4 1 105,1-2 0,3-1 0,3-8 1,2-2 207,20 27 1,12-16-313,12-22 1,10-14-142,-27-16 0,0-6 1,1-4-1,-2-5-51,2-2 0,-1-5 0,-1-6 0,-2-5-780,-5-4 1,-2-3 722,5-4 1,0-2 23,-4-3 0,1-1 1,4-2-1,1 0-105,-1 2 1,-1-1 0,-2-3 0,-2-1-55,-4 0 1,-2 0 0,-4 1 0,-3-1-29,-5 5 0,-3 0 0,-3 3 0,-2 2 792,4-34 1,-7 10-248,-12 4 1,-16 10-242,-12 5 0,-27 15-88,-16 9 1,31 14 0,-3 2-391,-3 1 1,-2 2-516,-8 6 0,-1 3 580,1 4 1,-2 4 0,-13 6 0,-2 4-169,2 2 0,0 3 0,22-6 0,-1 1 0,1 3-40,3 1 0,1 1 0,0 2 500,-4 3 0,1 3 0,-1-1 0,-3 2 0,0 1 0,0 1 0,0 1 0</inkml:trace>
  <inkml:trace contextRef="#ctx0" brushRef="#br1">17659 3739 16270,'-6'-14'-6492,"-2"-1"6098,-7 1 1,1 6 946,0 4-250,0-4-134,-7 6 0,4-4-8,-7 6 1,0-2-110,-4-2 1,-7 2-168,-3-3 0,-3-1 314,-1 1 0,-1-4-41,0 4 1,-4-5-68,0 6-680,-1-7 542,6 9 1,0-9-14,5 6 0,-11-4 14,1 4 0,-9-1 1,-5 1 0,-6 3-239,-8-2 1,4 2 241,-1 2 1,1 0 0,5 0 1,-5 0-26,-5 0 0,-4 0-52,35 0 0,0 0-1209,-36 0 1316,39 0 1,0 0 0,-29 0-105,0 0 54,-6 0 67,-2 0 1,36 2 0,-1 1 11,-2-1 1,2 1 0,-35 1-15,3-4 1,-3 5 106,3 0 1,33 0 0,-1-1 65,-1-1 0,0-1-147,0 3 0,0 1 1,-34 0 83,3 4 320,4 3-1413,1-6 982,-1 8 0,1-1 36,0 0 1,-5 0 1,1 0 1,5 5-117,8 0 1,4 7 76,1-3 0,0 4-29,0 2 0,-4 4 18,-1 0 28,1 0 16,4-4 1,1 4 9,4 0-34,10 0 597,1-4 1,11-1-535,-4 0 1,4 6 229,2-1 1,4 0-280,1-5 0,5 2 660,-1 4 0,3 0-711,2 4 1,2 3 170,2-3 0,-1-1-207,6 0 0,1 0-289,4 1 168,0 3 108,6-11 0,2 6-148,6-3 84,7-3 84,1 11 0,1-11 12,1 4 1,0-4 47,4-2 0,2 2 15,3 3 0,-1-8 35,6 4 0,6-4 105,8 4 1,5-3-295,5-2 0,-2 1 174,6-6 0,-6 5-7,2-5 1,-7 2 13,2-3 1,4-2 3,15 3 0,-1-3-27,-35-9 0,0 0 0,39 7-226,-38-6 0,-1-1 0,34 7 247,-3 0 1,3 0-26,-32-6 0,2-1 0,0-1 0,2 0-6,-1-1 1,0 0 0,-3 1 0,-1 0 27,35 4 0,3 1 2,-39-6 1,1-1-1,3 2 1,0-1-15,1-2 1,0-1 0,2 3 0,0 0 4,-5-3 1,1 0 0,0 1-1,-1 1-19,-2-2 1,1 0 0,2-1-1,1 0 0,5 1 1,1 1 0,0-2 0,0-1-18,0 0 0,-1 0 1,-5 0-1,-1 0-9,38 0 0,-40 0 0,0 0-22,1 0 0,1 0 1,0 0-1,1 0 44,3 0 0,1 0 1,-5 0-1,1 0-22,-1 1 0,-1-2 1,37-3 7,-8-1 0,6-2 3,-37 5 1,1 0 0,1 1 0,0 0 19,0-1 1,1-1 0,-1 0-1,0-1 19,-2-1 0,0 0 0,33-3-172,-7-1 0,1-1 148,4-4 0,5 0 3,-1 0 0,-34 4 0,-1-1 0,36-13 0,-10 2-72,-4-1 1,-7-1 44,7-5 1,1 1-5,-2 0 1,-1-1-14,-7 1 0,0-6 6,-5 1 1,-7-1 17,-8 0 1,-5 3 0,-4-7 0,1 5 26,-6-5 0,0 5 192,-4-5 0,-3 0-216,-2-5 0,2 1 328,-2-1 0,-2 0-336,1 1 1,-6-3 30,2-2 1,-3-2-1,-2-3 0,-7 3 46,-2 6 1,-4 5 199,-1 0 0,-7 2-278,-2-2 1,-4-1 38,-2 6 0,-5-2-21,-4 2 0,-10 1 40,-4-6 1,-3 5-186,-2-5 0,-1 2 196,-4-2 1,10-2 1,0 7 1,-4 0 17,4 4 1,-12-2 15,2 2 0,-8-2-87,-5 7 0,4-3 50,-1-1 1,1 1-321,5 3 1,28 11-1,-1 1 181,-3 2 1,-2 1 0,-2 1 0,-1 2-149,-5 0 1,0 2 0,1 3 0,1-1-64,-2 0 0,-1 0 0,-2 1 1,-2 2-1572,1 0 0,-1 2 1860,-5 0 0,0 2 0,1 3 0,-1 2 0,-3-2 0,1 1 0,-1-1 0</inkml:trace>
  <inkml:trace contextRef="#ctx0" brushRef="#br1">18185 6383 8431,'-29'-14'0,"1"0"0,0 4-1182,-1 1 661,1 6 1,-5-8 1115,-1 6 0,-10-1-259,2 1 0,-4 2-158,3-7 0,-1 7-232,-4-2 0,4-1-8,-3 1 1,-2-1 45,1 1 1,-12 4-6,-1-4 1,-7-2-275,-3 3 0,-5-3 330,0 3 0,10 2-31,4-3 1,-1-1 25,-13 1 0,-3 1-7,37 4 0,-1 0 1,1-2-1,0-1 4,2 0 1,0 1 0,-38-3 6,7 5 1,30 0-1,0 0-9,-1 0 0,-1 0 0,-2 0 0,0 0 0,-1 1 1,2-2 0,1-1 0,0 0 12,1-1 0,-1 1 0,0-1 0,1 1-11,-39 2 0,39 0 1,-1 0-21,-2 0 1,0 0 0,0 0 0,0 0 12,0 0 0,0 0 0,0 0 0,1 0 7,-32 0 0,35 0 0,0 0-10,-39 0 0,35 0 0,0 0-5,-3 0 0,1 0 0,4 0 0,2 0 36,-35 0 1,-1 6-3,6 4 1,-5-1 44,0 6 1,-1-4-69,36-2 0,1 1 0,-1-2 0,0 1-70,-35 10 1,7 3 30,7 7 0,-1-1-9,1 0 0,-6 1 29,2-1 0,-2 1-10,2-1 1,7 5-143,7 0 1,11 5 116,-2-4 1,5 5 22,0-1 0,4 5 3,5 4 0,1-3 10,-1 4 1,7-4-6,3-2 1,4 1 2,0 0 0,7-1-3,4 1 1,2-2-1,2-3 0,0 5 0,0-1 1,6 3-1,4 7 1,7-6-1,2 1 0,7-3 0,-3-1 1,4-1-1,2 1 0,-1-5 0,0 0 0,7-7 0,3 3 0,5-3 0,4 2 0,5-3 112,10 4 0,3-4-94,6-2 0,-2-4 3,-2-1 0,0 0 77,-5 0 0,12 3-89,2-8 0,-34-7 0,0-1-91,3 0 1,0-1 0,-4-1-1,-1 0 124,0 1 1,0 1-1,0-2 1,1 0 3,-2-1 1,2 0 0,6 0 0,1 0-12,1 0 1,2 0 0,1 0-1,1 0 2,-3 1 1,0-1 0,1-2 0,1-1-31,-5 1 0,0 0 1,7-3-1,0 0-256,0 3 1,1 0 0,2-1 0,0 0 224,-5 0 1,0 1-1,0 1 1,0-1 38,-2-2 0,0-1 0,4 3 0,2-1-19,1-1 0,0-1 0,-2 3 0,0 0 6,-2-3 1,-1 0 0,1 2 0,1-1-4,0-1 1,1 0 0,3-1 0,1 0-4,0 1 1,1 1 0,-4-2-1,0-1 3,-4 0 0,0 0 0,4 0 0,0 0 43,1 0 1,0 0 0,1 0 0,-1-1 5,-2-2 0,-1 1 0,-1 1 1,0-1 33,-3-3 0,0 0 1,2 3-1,1 0-61,2-3 1,-1 0-1,0 1 1,-2-1 36,1-2 0,-1-1 0,-4 3 0,0 1-26,-1-1 0,1 1 0,0-1 0,0 0-189,4-2 0,0 0 0,-2-1 0,-2 0 150,0-1 1,-1-1 0,-1 2-1,0 0-3,-6-1 0,0-1 0,0 0 0,-1-2-51,2 1 0,-1-1 0,-1-2 0,1 1-11,0-1 1,0-1 0,-1 1 0,-2-2-52,30-17 1,-9-3 215,-6-7 1,-11 0-143,2 1 1,-10-1 30,0 0 0,-8-4 10,-1 0 0,-11-7 9,1 2 1,-9-8 6,-1-2 1,-8 1 35,-6 4 1,-4 0 10,-5 0 0,-3 5 100,-6 0 1,-1 0-83,1-5 0,-7 0-13,-3 0 1,-5 0-9,-4 0 0,-5 0-73,22 29 0,-2 0 0,-28-23 151,27 27 1,0 1 0,-27-22-123,-2 3 0,-1-6 4,1 1 0,26 22 0,-2 1-9,1 0 1,-2 1-1,-4 0 1,-2 1-53,-3-1 0,1-1 0,3 2 0,0 1 51,-1 2 1,0 0 0,-1-1 0,-2 1-163,-5 2 1,-3 1 0,1 1 0,-2 1 49,-2 2 1,0 1-1,1 2 1,0 0-90,4-1 1,-1 1 0,1 3-1,-2 1 53,-6 0 0,1 1 1,5 2-1,1 1-127,0-2 1,1 1-1,5 1 1,0 0 2,1 1 1,1 0 269,3 3 0,0 1 0,0-1 0,1 0 0,2 2 0,1-1 0,0 0 0,0-1 0</inkml:trace>
  <inkml:trace contextRef="#ctx0" brushRef="#br1">19010 4748 8537,'-15'-12'-243,"1"2"0,5 2 81,-1 4 2040,7 2-865,-10-4-606,12 6-206,-6 6 0,7 7 70,0 6 1,2 1-96,3-1 1,4 2 84,10 2 1,3 4-168,7-3 1,1-2 68,3 2 0,3-5-147,7 4 1,1-4 121,4 5 1,-4-5-1,3 5 0,4-7-24,1 2 0,8-3 4,2-2 1,5 0-386,0 0 0,-9 1 351,-1-1 0,-14 0-112,-1 0 0,-8 0 102,-1 1 0,-8 0-17,-1 4 1,-7-3 36,2 3 1,-3-3-6,-2-2 1,-4 2 12,-1 3 1,-1-8 182,1 3 1,3-3-63,-8 3-117,7 1 0,-9-1 261,3 0-211,-4 0 1,-2 1 120,-4-1 0,-3 0-107,-6 0 1,-2 2 8,-3 3 1,3-2-120,-3 7 1,-3 1 97,-2 8 1,-2 2-211,-3 3 1,-6 10 104,-3-1 1,-12 8-410,20-24 0,-2 0 1,-1 2-1,-2 2 350,-7 4 0,-1 2 1,5 2-1,0 1-85,-2 5 1,0 2 0,4-4 0,2 0-10,1 1 0,0-1 0,0-3 1,-1-1 67,-1 0 1,-1-1 0,7-5 0,2-1-145,-21 26 0,12-12 77,12-7 0,10-8-894,9-12 0,7 1 390,7-10 1,9-1-2186,15-8 2788,3-4 0,7 5 0,-1-6 0</inkml:trace>
  <inkml:trace contextRef="#ctx0" brushRef="#br1">6797 7819 8487,'-15'0'371,"6"0"-46,-1 0 0,6 0-35,-6 0 0,5 0-140,-4 0-58,-1 0 0,-4 6-49,0 4 1,-5 4 66,0 5 1,-11 6-101,2 13 1,-10 2 142,0 12 0,-5 5-971,-4 4 0,3-1 256,-4-8 0,10-9 562,5-10 0,9-3 0,4-1 0</inkml:trace>
  <inkml:trace contextRef="#ctx0" brushRef="#br1">6270 7919 8577,'-20'6'0,"9"3"0,-3 10 0,3-1 320,-4 5 0,3 3-88,2 7 0,-2 8 654,2 6 0,-2 5-241,-3-4 1,6-1-73,-1-4 1,7-2-109,-2-3 1,4-3-101,1-7 0,1-1-222,4-3 0,9-6 94,10-8 1,9-4-251,5-6 1,13-8 79,10-6 0,4-8-803,-27 6 0,0-1 1,0-1-1,0 0 310,2-3 0,0-1 426,0-2 0,1-1 0,4 1 0,2 1 0,-5-1 0,1 0 0,-1 4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3029 5416 13384,'-29'-34'-3566,"6"5"3325,-1 1 0,8 1 880,2 8 0,0 5-263,4 4 1,2 2 372,-1-1-623,-1 3 0,-4 6-33,0 0 1,-2 3-717,-3 6 633,-3 7 1,-14 16-57,-7 6 0,-6 6 141,-8 13 1,29-26 0,-1 2-379,0 2 1,2 2-1,3-2 1,3 1 213,2 2 0,0-1 1,-11 28-80,7-8 1,4-6 31,9-9 1,4-5-89,6-4 1,6-5 74,4-4 1,7-4-49,2-5 1,6-1 106,-1 0 0,8-4-97,1-1 0,5-6 780,-5 2 1,5-4-434,-5-1 1,-5 7 7,-4 2 1,-5 4-37,5 1 0,-12 4 143,3 5 0,-11 2-126,1 13 0,-6 8-5,-9 11 1,-6 2-110,-12 7 0,-7 2-116,16-30 1,0 0-1,-1-1 1,1 0-111,-1 3 1,2 0-1,0-2 1,1-1 79,2 1 1,2-1-1,-8 25-876,7-5 1,1-5 966,8 0 0,5-4 0,5-11 0,-2-3 0,-1-4 0</inkml:trace>
  <inkml:trace contextRef="#ctx0" brushRef="#br0">2787 8615 8314,'-43'-63'0,"9"12"348,5 4 0,9 11 1393,10 12-1013,4 3-195,6 14-1343,0 0 0,0 21 402,0 10 1,-13 16 114,-6 12 1,-8 5 138,-6 4 0,3 2-163,-3 4 0,5-9 569,4-6 1,3-12-190,7-2 0,6-11 161,4-4 0,2-5-66,2 1 1,0-4-4,0 0 0,6-1-62,4 0 0,4 0-64,5 1 0,-3 0 200,3 4 1,1 0-421,-1 10 0,3 2-76,-7 12 1,0 1 139,-10 4 0,-2 2 81,-7 7 1,-4 0-18,-7 0 0,1-2 123,0-3 0,0-3-119,0-6 1,6-7 278,3-3 0,3-9-35,2-5 0,0-3-75,0-2 100,0-6-157,7 4 0,-1-2-135,3 9 0,4 5 124,-3 9 0,-4 6-249,-1 13 0,-4 10 141,-1 18 0,-2-39 0,-2 1-433,0 5 0,-2 0 0,-2-2 0,-1-1 499,0 1 0,-1 0 0,0-2 0,0 1 0,0-2 0,1 1 0,-2 0 0,-1-1 0</inkml:trace>
  <inkml:trace contextRef="#ctx0" brushRef="#br0">2872 11871 8279,'-19'-2'0,"1"-3"0,-1 4 267,4-4 0,3 2 424,2-2 1,-2 4-663,2-4-6,4 3 0,-7 4-382,4 3 1,-10 4 258,-5 10 0,-4 9 1,-6 10 0,4 10 161,-3 4 0,8 5-61,1 4 1,8-9-5,2 1 1,2-9 8,7-6 1,6-8-97,9-7 0,9-10-132,5 1 0,7-9 128,2 0 0,5-4 112,-5-1 1,1 0-81,-6 0 1,0 0 2,1 0 0,-1 13 186,1 6 0,-7 14-196,-3 10 1,-8 12 139,-2 11 1,-5 10-244,-2-36 0,0 1 0,-3 0 0,-1 0 194,0-1 0,-1 0 1,-2 2-1,-2-1 144,-7 34 1,-2-2-153,-8-2 0,2-3 143,-2 8 1,4-10-163,5-4 0,1-4-350,0-1 0,1 0 138,4 0 0,-4 0-338,4 0 1,1 3 140,-2-3 1,6 3 413,-6-8 0,5-5 0,-4-4 0,3-2 0,-5-8 0,0-1 0,1-2 0</inkml:trace>
  <inkml:trace contextRef="#ctx0" brushRef="#br0">2474 14629 8234,'-12'42'0,"-4"-5"159,-13-4 1,6 2 105,-1-2 1,5 0-118,-5-5 0,7 1 117,-2-1 1,3-1-347,2-3 1,1-4 50,4-5 1,-2-1 81,6 0 1,0 0-71,5 0 0,0 2 104,0 3 0,2-1-123,3 5 1,3 1-20,6 4 0,2 7 117,3 3 1,-2-2 6,7 2 0,-7 0 10,2 5 1,-3 6 15,-2 3 1,-6 8-192,-3 2 0,-4 15 263,-1-1 0,0 4-381,0-4 0,-2-34 0,-2 0 298,0 2 0,-2 2 0,0 2 0,0 0-31,-1 0 1,0-1 0,0 2 0,1 0-180,1 1 0,0-1 0,2-2 0,0 0-164,3-2 1,0 0 0,0-2 0,0-1-1451,0 39 1741,6-4 0,1-4 0,5-1 0,3-1 0,2-3 0</inkml:trace>
  <inkml:trace contextRef="#ctx0" brushRef="#br0">3626 4563 10287,'0'15'-600,"-5"5"633,0 4 1,1 9 319,4 5 0,0 11-210,0 8 0,0 8-428,0 10 1,0 3 104,0 2 0,0-10 178,0-13 1,0-13-150,0-11 0,0-4-50,0-6 1,-2-4 218,-3-9 0,-2-4 0,-8-6 0</inkml:trace>
  <inkml:trace contextRef="#ctx0" brushRef="#br0">3455 5132 8564,'0'36'-161,"0"6"-109,0-5 0,2 0-455,3 1 1,-2-5 1463,6 5 1,-4-2-277,5 2 0,-7-5-50,1-9 1,3-4 30,-3-5-410,1-7 0,2-4 100,2-8 1,4-15-573,1-10 0,6-15 125,4-3 313,3-1 0,1-1 0,1 7 0</inkml:trace>
  <inkml:trace contextRef="#ctx0" brushRef="#br0">3100 8075 8244,'-14'-29'-506,"1"3"537,4 2 1,-2 3 311,6 7 1,-5 5 198,6-1-442,-1 7 0,6 5 171,4 12 1,-2 13-280,7 11 0,-2 9-48,1 5 0,4 3-41,-4 2 1,4-8-301,1-6 0,5-4 227,0-10 1,0-4-345,-5-11 1,0-6 212,1-3 1,-1-10-170,0-4 470,-6-10 0,-2-3 0,-6-7 0</inkml:trace>
  <inkml:trace contextRef="#ctx0" brushRef="#br0">3071 8274 8275,'0'20'0,"0"3"-378,0 5 1,7 0 105,2 1 0,10-7 731,5-3 1,4-5-291,6-4 0,2-4-337,7-6 0,-2 0-9,-3 0 1,-1 0 176,-8 0 0,2 6 0,-8 2 0</inkml:trace>
  <inkml:trace contextRef="#ctx0" brushRef="#br0">2929 11146 8419,'0'-10'385,"0"1"146,0 6-403,7 15 0,1 9 82,6 21 1,0 1-157,0 14 1,0-2-130,1 12 1,-3 0-114,-2 9 0,2-5-1,-2 0 1,1-12 31,-2-12 0,2-10 7,-6-9 1,0-6-510,-5-8 0,0-7-453,0-7 1112,-6-7 0,-9-19 0,-7-5 0</inkml:trace>
  <inkml:trace contextRef="#ctx0" brushRef="#br0">2944 11657 8410,'-7'-7'-12,"6"0"0,-6 9 152,7 3 0,2 9 272,3 9 1,3-2-177,6-2 0,0-3-364,0-2 0,7 0-99,2 0 0,4-4-156,2-1 0,-1-5 161,1 0 1,2-2-75,-2-2 0,1 6 296,-11 4 0,0 2 0,-5 2 0</inkml:trace>
  <inkml:trace contextRef="#ctx0" brushRef="#br0">2759 14444 8440,'4'28'11,"1"1"1,8 5 154,1 4 1,0 3 0,7 4 37,-1 2 1,2 2-208,7 3 0,-7-3-221,-3-6 0,-3-8-784,-2-7 681,0-6 1,-6-16 326,-3-6 0,-4-12 0,-1-10 0</inkml:trace>
  <inkml:trace contextRef="#ctx0" brushRef="#br0">2816 14742 8346,'7'35'277,"1"-2"203,-3 10 0,3-2-372,6 11 0,7-6 134,2 1 1,1-2-71,5-3 0,-9-1 89,9-3 0,-4-3-240,3-7 1,-4-7 74,0-7 0,-1-6-472,6-8 0,-1-14-375,1-10 0,4-12 435,0-16 1,6-8 315,-19 23 0,-2-2 0,3 0 0,-1-1 0,2-3 0,-1 1 0</inkml:trace>
  <inkml:trace contextRef="#ctx0" brushRef="#br0">16877 1322 8195,'0'21'732,"0"1"-434,0 6 1,0 7 77,0 3 1,0 9-113,0 5 1,0-3-95,0-1 1,0-4 64,0-1 0,0-7-27,0-3 1,5-4-159,-1-6 0,3-2 119,-3-7 1,0-6-267,5-3 0,-4-4 57,4-1 0,2-9-219,8-10 1,-1-5 133,5-14 1,-4-3-220,5-11 0,0 0-25,4-10 1,-6 10-161,-3 5 0,-8 9 915,-1 5-295,-7 9 376,3 10 1,-6 17-234,0 16 1,0 9 595,0 15 0,0 1-337,0 4 1,2-6 73,3 1 0,-2-2-77,6-8 1,5-6-188,5-8 0,2-5-276,-2-4 0,-2-4 185,7-6 0,-2-2-426,2-2 1,1-11 176,-6-8 0,5-6-462,-5-4 1,0 3 236,-5-3 0,-2 3-1366,-2 1 0,-2 7-1080,-3 3 2708,-4 4 0,5 0 0,-6 1 0</inkml:trace>
  <inkml:trace contextRef="#ctx0" brushRef="#br0">17559 1777 8268,'8'0'1365,"-1"0"-780,-7 0 0,0 8-22,0 6 0,0 7-172,0 7 1,-5 2-525,0 3 1,-4-1 222,4 6-90,0 0 0,5-2 0,0-1 0</inkml:trace>
  <inkml:trace contextRef="#ctx0" brushRef="#br0">18640 1322 8129,'0'-14'659,"0"6"-434,0 2 0,6 14 173,4 6 0,-2 14 214,1 15 0,-1 6-164,1 8 1,-1 0-266,-3-1 0,-3-5 86,2-4 1,3-9-330,-3-5 0,6-7 179,-5-3-373,6-5 100,-3-4-1,6-8 1,0-12-239,0-3 0,1-10 169,-1-5 1,0-8-380,0-1 0,-1-6 215,-4 1 1,4 1 52,-4 0 0,-2 10 81,-3-2 1,3 10 791,-2 0-410,-1 10 0,-2 6 23,3 12 0,-4 7 687,4 12 1,1 6-392,-1-1 1,0 5 294,-5-5 0,4-2-195,1-7 0,6 0-420,-1-10 1,2 2 112,3-11 0,5-1-120,4-4 0,4-12-61,5-7 1,-3-8-269,4-6 0,-4-4-848,-2-5 1,-6 4 515,-3 0 1,-8 8-734,-1 1 1,-7 3-310,2 7 894,-10 0 0,-3 11 689,-6 3 0,-7 16 0,-1 5 0</inkml:trace>
  <inkml:trace contextRef="#ctx0" brushRef="#br0">19251 1734 8129,'14'18'0,"1"-4"0,-1-9 9,0-1 0,0 0 188,1 0 1,-1-2 217,0 3 1,-5-4-40,1-1 0,-5 5 546,4 0-413,-6 6 0,4 1-142,-7 7 1,0 2-202,0-2 1,-7-3 87,-2 3 1,-2 1-161,1-1 1,-1 5 111,7-5 0,-6-5-376,5-5-1,1-5 0,5 2-189,4-6 0,9-6-305,10-4 1,4-2 314,5-3 1,8 1-902,7 0 0,6 1 1251,-2 4 0,3-4 0,2 5 0</inkml:trace>
  <inkml:trace contextRef="#ctx0" brushRef="#br0">20574 1265 7755,'14'14'510,"-5"7"170,1 3 0,-2 14-226,1 4 0,-1 10-213,-3 1 1,-4-3-228,4 2 1,-3-12-15,-2-2 0,0-8-213,0-7-55,0-2 279,6-13 0,2-5-65,6-13 1,0-5 74,0-14 0,2-10-517,3-4 0,3-9 206,7 0 0,-6 4-34,1 6 0,-8 2 184,-2 12 1,-1 3 402,-8 10-165,6 7 1,-10 7 184,4 15 0,-3 5 72,-2 19 1,0 1-69,0 9 0,0-6 319,0 1 1,6-2-190,3-8 1,-1-1-120,2-8 1,-1-5-2,5-10 1,5-3-192,0-6 1,7-7 5,-3-8 1,4-5-108,2-9 1,-3-5-720,-2-4 1,1-3 374,-6-2 1,-4 7-908,-6 2 1,-6 6-171,2 4 1416,-3 4 0,-9 6 0,-1-1 0</inkml:trace>
  <inkml:trace contextRef="#ctx0" brushRef="#br0">21142 1649 8149,'10'13'-342,"-1"-4"1,1 2 422,4-6 576,0 0 1,0-4 82,1 4-217,-8-3-100,0 4-167,-7 0 1,0 2-348,0 6 0,-2-1 103,-3-3 1,-1 2-226,-3-2 0,1-2 134,3 1-219,3-6-21,-4 10 92,12-12 0,2 6 268,7-7 1,0 0-90,4 0 1,-3 4 227,3 1 0,-5 1-107,-4-1 1,1-2 170,-6 7 0,-1-1-68,-4 6 0,-1-1-50,-4 0 0,-3 0-134,-6 0 0,0 1-230,-1-1 0,6-1-628,-1-4 0,6-1 866,-6-3 0,7-10 0,-3 3 0</inkml:trace>
  <inkml:trace contextRef="#ctx0" brushRef="#br0">22635 1109 8127,'-14'0'0,"4"1"45,1 4 1,6 5 208,-2 9 1,2 3 307,-2 6 0,4 7-138,-4 3 0,3 3-17,2 2 0,0-6-200,0 1 1,0-4-1,0 3 1,5-11-376,0-3 1,6-5 188,-2-4 0,4-6-327,1-3 1,0-7 208,1-7 0,-1-2-117,0-13 0,-1 5 53,-4-5 1,2 7-455,-6-2 473,6 3 114,-9 8 0,9 3 78,-7 10 1,1 9 202,-5 10 1,5 8 196,0 1 1,4 0-178,-4-5 1,6-1 5,-2-3 1,4-3-117,1-7 1,5-6-32,0-4 0,0-2 56,-5-2 0,5-8-19,0-6 0,5-13-443,-5-11 0,4-5 149,-4-4 0,7 1-171,-3-6 0,-2 8 102,-2 1 1,-3 7-623,-2 7 1,-6 7-167,-3 3-2,-4 4 0,-2 8 422,-4 7 0,-3 8 562,-6 11 0,-1 3 0,1 7 0</inkml:trace>
  <inkml:trace contextRef="#ctx0" brushRef="#br0">23218 1592 8127,'8'0'925,"-2"2"-397,-6 3 0,0-2-86,0 6 1,-5-4-162,1 4 1,-6 1-43,6 4 0,-6 0-163,5 1 1,1-1-73,4 0 0,1-5-71,4 1 0,4-5 71,10 4 1,-1-6-253,5 2 1,3-3-160,7-2 0,-5 0 186,1 0 0,-2-5-516,-8 0 0,-1-6 295,-3 2 1,-3-4-284,-2-1 0,-4 0 725,-6-1 0,0 1 0,0 0 0,-6 1 0,-4 4 0,-2 1 0,-3 3 0,1 4 0,0-4 0,0 3 0,0 2 0,1 2 18,4 3 0,-3-1 187,8 11 1,-1-4 597,5 8 1,0 3-394,0 1 0,0-1-294,0 2 0,5 0 294,-1 4-410,1 1 0,8-1 0,3 1 0</inkml:trace>
  <inkml:trace contextRef="#ctx0" brushRef="#br0">24583 1351 8201,'0'20'880,"0"4"1,6 14-529,4 4 0,-2 4-56,1-3 0,-4-1-183,4 1 0,-4-7-110,5-2 0,-1-9-202,5-1 0,-4-12 64,-1 2 0,5-9-112,5 0 0,2-11 52,-2-9 0,-2-5 52,7-9 0,-7-4-253,2 0 0,2-6 137,-2 1 1,-2-3 37,-7-2 1,2 7 203,-2 2 0,-4 11 329,-1 4 130,-4 3 96,-1 8 1,0 8 276,0 10 0,5 10-359,0 9 1,0-1 226,-5 5 0,4-3-211,1-1 0,6-3-339,-1-2 0,9-5-32,4-9 0,6-4-153,4-6 0,-2-3-89,7-7 1,-1 1-391,1-10 1,-5-2-762,-10 2 0,-2 0-126,-7 5-214,-6 0 1109,-2 6 0,-12 2 122,-3 6 1,1 8 400,-2 6 0,2 2 0,-1 7 0,1-4 0,3 5 0,4 0 0,-4 4 0,3-6 0,2-3 0,0-3 0,0-2-288,0 0 426,7 1 1,1-7 431,6-4 0,-5-2 403,1-2 100,-1 0-342,5 0 89,1 0-634,-1 0 1,-5 5 35,1-1 0,-7 3 126,2-3-99,-4-2 1,1 6-70,3-3 13,-4-4-189,6 12 0,-3-10 62,1 6 1,0-4-258,-5 5 88,6-7 0,0 5 18,4-4-703,3-2 579,-6 4 1,6-7-79,-3-4 1,1 2-44,-7-7 475,1 7-74,-5-9 423,0 10-365,0-4 1,-2 6-42,-2 0 0,-4 4-176,-6 1 1,-1 6 107,1-1 1,-2-2-354,-3 1 1,-1 1 6,-4 4 1,-1-5-105,6 1 1,0-7-16,5 2 0,1-5-168,4-5 1,-2-3 87,6-6 0,0-5 525,5 0 0,0-6 0,6 2 0,2-5 0</inkml:trace>
  <inkml:trace contextRef="#ctx0" brushRef="#br0">25336 1706 7952,'15'5'65,"-1"-1"0,0 1 157,0-5 0,1 0 161,-1 0 0,5 0-98,0 0 0,6-5-1231,-1 1 946,3-7 0,1 3 0,0-6 0</inkml:trace>
  <inkml:trace contextRef="#ctx0" brushRef="#br0">27043 1237 7999,'-8'0'704,"1"0"0,7 1-267,0 4 1,5 5-74,0 9 1,4 4 123,-4 10 0,5 4-110,-6 5-208,1 7 0,0-6-84,0 0 0,-1-1-183,-4-4 1,5-8-265,0-1 1,6-10 247,-2 0 0,4-10-100,1-4 0,0-4 46,1-1 1,-1-12 43,0-7 1,7-11-83,2-3 1,-1-12-77,2 3 1,-7-6-102,2 1 0,-1 9 119,1 0 1,-8 8 471,3 6 1,-9 9-60,-1 5 312,4 7 0,-6 5-239,3 12 1,-4 6 157,-1 9 0,0 1 58,0 3 1,2-1 196,3 5 1,-2-11-212,6-3 1,1-5-138,4-4 0,2-6-90,3-3 1,9-12 27,10-7 1,-2-8-152,2-11 1,-1-3 91,1-7 0,1 2-793,-6 3 0,-6 3-116,-8 7 1,-3 1-1635,-2 3 1552,-6 4 824,5 12 0,-12 1 0,5 7 0</inkml:trace>
  <inkml:trace contextRef="#ctx0" brushRef="#br0">28009 1720 7915,'-1'-8'296,"-4"4"0,2 2 37,-7 2 1,6 0 400,-6 0 1,5 6-289,-4 4 1,4 4-112,-4 5 1,6-2-170,-2 7 0,3 0 52,2 4 0,0 1-39,0-1 0,2-4-62,3-1 1,-2-5-188,6 1 0,5-5 33,5-5 0,5-4-252,-5-10 1,6-7 76,-1-7 0,1-6 61,-1 1 1,-5-3-47,-10-1 1,-2 4-2,-7 0 1,-8 7-71,-6-2 1,-12 9-352,-7 6 0,-11 15 619,1 8 0,-9 12 0,2 6 0</inkml:trace>
  <inkml:trace contextRef="#ctx0" brushRef="#br0">28052 1649 8025,'0'-14'-239,"-2"4"-307,-2 1 810,2 6 0,-6-4 266,4 7-550,2 0 101,-11 0 1,5 4-87,-6 5 1,0 7 35,0 12 1,0 5-32,-1 1 0,1 11 0,0 0 0</inkml:trace>
  <inkml:trace contextRef="#ctx0" brushRef="#br0">17005 2545 8075,'-8'0'643,"2"0"-265,18 0 0,4 0-395,13 0 0,5-7-284,4-2 0,8 1-321,1-1 0,-4-1 309,-5-4 1,-11 6 312,1 3 0,-2-3 0,2 0 0</inkml:trace>
  <inkml:trace contextRef="#ctx0" brushRef="#br0">17147 2587 7639,'8'15'-56,"-2"0"538,-6 4 1,0 5-135,0 9 1,0 2-136,0 3 0,0 8-296,0-4 1,0 3 95,0-8 1,0 3-525,0-7 1,2 0 113,3-4 397,2-7 0,8 5 0,-1-5 0</inkml:trace>
  <inkml:trace contextRef="#ctx0" brushRef="#br0">17389 2971 8251,'6'8'301,"-4"5"-23,2-4 1,3 10-119,-3 5 1,1 9 87,-5 5 1,-1 14-249,-4 5 0,-3 3 0,-6-3 0</inkml:trace>
  <inkml:trace contextRef="#ctx0" brushRef="#br0">19052 2488 8124,'-8'-6'-548,"5"-2"1231,13-7-316,-1 1 0,24 5-286,0-1 1,7 2 19,3-1 0,-1-2-316,1 6 0,-5 0 110,0 5 1,-7 0-183,3 0 0,-6 2-65,-4 3 352,-4 3 0,1 6 0,1 0 0</inkml:trace>
  <inkml:trace contextRef="#ctx0" brushRef="#br0">19393 2516 8124,'-7'15'94,"-5"-1"8,8 0 0,-3 6 381,3 4 1,2 11-88,-3 8 1,-1 4-391,1 5 1,1 3 45,4-2 1,-5-5-712,0 0 1,0-5 104,5-6 0,2 3-644,3-7 1198,-4-6 0,12-7 0,-5-5 0</inkml:trace>
  <inkml:trace contextRef="#ctx0" brushRef="#br0">19592 2843 8124,'10'2'-258,"-1"3"0,-1 3 562,2 6 1,1 0-46,-6 0 1,-1 7 181,-4 2 0,0-1-88,0 2 0,-1 0-420,-4 4 0,-1-6-34,-4-3-36,-2 3 144,10-6 0,-3-1-114,10-11 1,11-4 31,12-4 0,7-1 35,8-9 0,6 2 40,3-6 0,3 2 0,2 2 0</inkml:trace>
  <inkml:trace contextRef="#ctx0" brushRef="#br0">20829 2403 8088,'16'0'9,"3"0"0,3 0-572,7 0 0,5-5 315,4 0 0,0-4 335,5 4 0,-10-6-152,5 1 0,-6-1-51,-4 2 0,-1-2 116,-3 6 0,-4-6 0,-6 3 0</inkml:trace>
  <inkml:trace contextRef="#ctx0" brushRef="#br0">21213 2474 8088,'8'14'-3,"-3"0"0,-3 2 3,-2 3 0,1 3 575,4 6 0,-4 7-169,4 3 0,-5 5-162,-5 4 1,2-3-567,-6 4 1,4-6-1605,-4-4 1926,5 3 0,-2-11 0,6 5 0</inkml:trace>
  <inkml:trace contextRef="#ctx0" brushRef="#br0">21469 2829 8088,'7'14'0,"-6"7"-164,4 3 1,-4 2 91,-1 3 0,2-1 72,3 1 0,3-1 0,6 1 0</inkml:trace>
  <inkml:trace contextRef="#ctx0" brushRef="#br0">22351 2431 7983,'0'-8'974,"8"-3"-917,6 6 1,0-1 88,5 1 1,3 2-92,2-6 1,3 1-29,1-2 0,-1-1-297,-3 6 1,3-4-818,-4 4 765,4-6 1,-5 10 321,-3-4 0,-9-3 0,-4 0 0</inkml:trace>
  <inkml:trace contextRef="#ctx0" brushRef="#br0">22592 2403 7983,'0'14'-367,"2"5"654,3 0 0,-4 1-90,4-1 1,1-1 349,-1 5 1,0 3-114,-5 7 1,0-3-816,0 3 1,0-3-134,0-2 0,0 1 514,0-1 0,-6 1 0,-2-1 0</inkml:trace>
  <inkml:trace contextRef="#ctx0" brushRef="#br0">22976 2502 8022,'8'6'120,"5"-4"1,-7 6 45,4-3 0,-4 3 202,-6 6 0,0 5-221,0 0 0,-6 4-67,-4-4 1,-1 0-280,2-5 229,-4 1 72,11-1 0,-2-1-29,8-4 0,1-1 134,9-3 1,-3-2-130,8 6 0,-1-4-114,1 5 0,-2-6 48,7 6 1,-7-6-11,2 6 0,-9-1-101,-6 6 1,-2-1 72,-2 0 0,-8 7 98,-6 2 1,-7 4-86,-7 2 1,-4-3-475,4-2 1,-2 0 57,11-10 429,6 3 0,1-15 0,4 4 0</inkml:trace>
  <inkml:trace contextRef="#ctx0" brushRef="#br0">24611 2374 7967,'11'0'-307,"4"0"0,-3-5-307,12 1 0,6-3 614,8 3 0,-2 0 0,2-5 0,0-1 0,5-4 0,-1 0 0,1 0 0,-2 0 0,-3-1 0,0 3 0,-10 2 0,-2-2 0,-6 4 0,2-6 0</inkml:trace>
  <inkml:trace contextRef="#ctx0" brushRef="#br0">25009 2346 7967,'10'9'-908,"-1"1"1,-1-1 997,2 5 0,2 7-3,-2 3 0,1 4 51,-2 5 0,-2 4-25,-7-9-38</inkml:trace>
  <inkml:trace contextRef="#ctx0" brushRef="#br0">27156 2474 7942,'2'-15'0,"3"1"0,4 0-12,10 0 0,3-5 40,7 0 1,1-5 526,3 5 0,9 2-156,11 7 0,7-1-690,1 7 1,-1-1-149,-8 5 1,-4 0-319,-10 0 1,-8 0 366,-7 0 390,-12 6 0,8 2 0,-11 6 0</inkml:trace>
  <inkml:trace contextRef="#ctx0" brushRef="#br0">27626 2474 7942,'-13'28'335,"3"1"1,-2 5-59,2 4 0,2-1-228,-1 0 0,6-3 74,-2 4 1,-1-7-889,1 2 1,0-9 181,5-5 583,7-3 0,0-2 0,8 0 0</inkml:trace>
  <inkml:trace contextRef="#ctx0" brushRef="#br0">27768 2715 7942,'-7'16'0,"-2"3"0,-2-3 462,1 3 0,-1-3 335,7-2-588,-1 0 1,8-1 11,6-4 0,7-2-201,13-7 0,1-2 110,3-3 0,0-3-64,10-6 0,-4 0-58,9 0 1,1 1-276,-2 4 0,-1-4-673,-8 3 1,-4 4 106,-5 1 833,-13-3 0,9 1 0,-9-8 0</inkml:trace>
  <inkml:trace contextRef="#ctx0" brushRef="#br0">28080 2630 7942,'-14'14'290,"5"7"-242,-1 2 1,1 11 361,-5 4 0,-5 14 28,0 5 1,1 17-1569,13-35 1,1 2 1129,-3 10 0,1 1 0,2 5 0,0 1 0,-3 6 0,0 0 0</inkml:trace>
  <inkml:trace contextRef="#ctx0" brushRef="#br0">25379 2531 9032,'14'0'215,"1"4"96,-1 1 1,0 1-101,0-1 1,0 1-424,1 4 1,-6 2 38,1-2 0,-7 3 56,1 1 1,-4 2 124,-4 3 0,1-4-100,-7 4 0,1-3 48,-6-2 1,1 1-17,0-1 0,5-5 319,-1 1-288,7-7 155,-3 3 53,6-6-81,6 7 0,2-6-10,6 4 1,0-4 8,0-1 1,-6 2-176,-3 3 0,1-2 169,-1 6-276,0 1 0,-11 4-7,-4 0 0,-3 1-9,-1-1 1,-6-2-117,-4-2 1,2 1 316,-2-6 0,0 6 0,-4-3 0</inkml:trace>
  <inkml:trace contextRef="#ctx0" brushRef="#br0">24967 2488 8326,'9'1'-501,"1"4"295,-7 3 0,10 8 305,-4 3 1,2 5 407,-1 9 1,1 5-669,-7 9 0,1 5-140,-5 10-27,0 3 1,0 6-1,0 0 1</inkml:trace>
  <inkml:trace contextRef="#ctx0" brushRef="#br0">25464 2545 7854,'0'-10'-58,"0"1"0,0 4-179,0-4 1303,0 5-275,0-2-454,0 6-99,0 0 1,0 6 45,0 4 0,0 9-60,0 5 0,0 4 25,0 5 0,0 2-226,0 3 1,0 3 77,0-3 0,0-3-207,0-2 0,0-3 86,0-2 0,0-1-86,0-3 1,0-4 118,0-6-493,0-6 264,0 5 0,0-18-36,0 1 0,0-9 18,0-6 1,0-5-115,0-9 1,0 1 93,0-5 1,0 3 112,0-4 1,0 2 65,0-2 1,-4 0-93,-1 10 1,0-2 406,5 11 203,0 0-98,0 5 0,0 7-73,0 7 0,-5 13 33,1 11 0,-1 4 11,5 5 0,0-1-70,0 6 0,0-5-149,0 5 1,0-11 84,0 1 1,0-4-243,0 0 1,5-4-6,-1-6 1,1-4-151,-5-1 5,0-6 248,0 4 0,0-9-116,0-3 0,0-2 83,0-8 0,0 0-262,0-4 1,-5-2 73,1-3 0,-1-7-38,5 2 0,0-2 105,0 2 0,0 7 42,0 3 1,0 3 496,0 2-318,0 6 0,0 4 5,0 8 1,0 7 3,0 13 0,0 6 447,0 13 1,-2-2-144,-2-3 1,2 3-18,-3-3 1,-1-4-230,1 0 0,1-6-294,4-4 0,0-4-498,0-5 1,1-6-584,4 0 1203,-4-5 0,18-4 0,-3-8 0</inkml:trace>
  <inkml:trace contextRef="#ctx0" brushRef="#br0">28109 3995 8155,'19'-2'670,"0"-3"1,11 4-425,-2-4 0,10-1-181,0 1 1,10-6 44,4 2 0,-3-6-183,-2-4 0,-8 4-743,-1-4 604,-6 3 0,1 3-153,-9 4 0,-8-2-248,-7 6 0,-7 2 613,-2 8 0,-19 9 0,-11 8 0</inkml:trace>
  <inkml:trace contextRef="#ctx0" brushRef="#br0">28436 4052 7971,'8'14'-427,"-2"5"526,-6 0 0,0 11 223,0-2 1,-1 10-350,-4 0 0,2 3 66,-7 2 1,5-1-40,-4 1 0,6 0 0,-4-1 0</inkml:trace>
  <inkml:trace contextRef="#ctx0" brushRef="#br0">28550 4393 8050,'6'8'81,"-4"4"-41,2-2 1,3 4 246,-3 5 0,6-2-59,-5 7 1,6-5-229,-2 5 0,4-7 0,1 4 0</inkml:trace>
  <inkml:trace contextRef="#ctx0" brushRef="#br0">28095 5061 8167,'11'2'1185,"3"2"0,3-2-1267,12 3 1,6-4 100,2-1 1,5-6 253,0-4 1,-1-2-429,-3-2 0,0-1-559,-9 1 0,1 5-116,-12-1 0,1 7 6,-4-2 824,-7 4 0,4 1 0,-4 0 0</inkml:trace>
  <inkml:trace contextRef="#ctx0" brushRef="#br0">28407 5189 8153,'0'16'-3,"0"3"1,0 3 112,0 6 0,0 2 311,0 3 1,0 4-292,0 5 0,0 1-170,0 0 1,0-1-824,0 1 0,0-5 185,0 0 678,0-13 0,0 8 0,0-11 0</inkml:trace>
  <inkml:trace contextRef="#ctx0" brushRef="#br0">28550 5473 8094,'14'10'-121,"0"-1"1,-4-1-180,-1 2 0,-6 4 399,2 0 0,-3 0 354,-2 5 1,-5 2-397,0-2 1,-6 4 52,2-4 1,-4 5 104,-1-5-154,-1 0 0,6-6-176,-1-4 147,7-3 1,5-6-144,12 0 1,7-6-23,7-3 0,13-6-191,7-4 0,5 4-285,4-4 353,0 9 0,0-2 1,0 4-1</inkml:trace>
  <inkml:trace contextRef="#ctx0" brushRef="#br0">28265 6284 8036,'2'-8'-93,"3"3"0,9 3-173,10 2 0,2-4 160,3-1 44,-1 0 1,1 0-75,-1 1 0,5-7 78,0 1 1,-1 4-138,-8 1 0,-2 4 26,-3 1 1,-8 0 168,3 0 0,-9 0 0,1 0 0</inkml:trace>
  <inkml:trace contextRef="#ctx0" brushRef="#br0">28479 6269 8036,'7'7'-363,"-2"2"1,-3 5 282,-2 5 1,0 4 175,0 5 1,0 7 349,0 3 0,-2 3-206,-3 1 1,4 1-469,-4 0 1,4 1-178,1 3 1,0-4-170,0 0 1,0-6 573,0-3 0,6-11 0,2 4 0</inkml:trace>
  <inkml:trace contextRef="#ctx0" brushRef="#br0">28834 6611 8838,'-14'20'715,"-7"-1"-1033,-2 10 1,-4-7 100,-2 11 1,1-2-84,-1 7 0,6-3 194,-1-6 1,7-6 96,-2 1 0,4-7 84,6 2-46,3-3 1,6-6 235,0-1 1,12-6-201,7 2 1,8-5 128,6-5 1,8 4-95,7-4 1,-1 3 20,-4 2 0,-7 0-19,-3 0 0,-4 0-136,-6 0 1,-4 3-14,-9 7 1,-4-1-234,-6 10 1,0-1-318,0 1 0,-8 1 74,-6 4 523,0 3 0,-19-5 0,3 6 0</inkml:trace>
  <inkml:trace contextRef="#ctx0" brushRef="#br0">28336 7634 7143,'23'0'-266,"3"-5"351,-2 1 0,3-7 602,1 1-474,1-2 0,-1-3-164,1 1 0,-2 6-261,-4 3 1,2 2-42,-6-1 1,0 2-579,-4-3 831,-1 4 0,0 1 0,0 0 0</inkml:trace>
  <inkml:trace contextRef="#ctx0" brushRef="#br0">28592 7677 8189,'0'22'820,"0"5"-332,0-3-217,0 2 1,0 9-91,0 3 0,0 5-82,0 4 1,-4-1-230,-1 6 0,0-6 149,5 1 1,2-7-814,2-2 0,0-12 53,5 3 741,1-10 0,10 1 0,2-5 0</inkml:trace>
  <inkml:trace contextRef="#ctx0" brushRef="#br0">28848 7961 7953,'10'0'-164,"-1"0"-88,-6 0 0,2 7 359,-10 2 0,-3 5 276,-6 5 1,0-3 26,0 3 1,0-2-125,-1 2 0,3-3 166,2 3-265,4-3 1,6-2-215,0 0 0,8-6 15,6-3 0,8-4-20,11-1 1,-3-6-48,4-3 0,0-4-367,-1-1 0,1 4-326,-6 1 1,-6 1 67,-3-2 704,-3-2 0,-2 4 0,0-6 0</inkml:trace>
  <inkml:trace contextRef="#ctx0" brushRef="#br0">29005 7933 7950,'0'14'0,"0"8"-1,0 7 1,-2 7 39,-3 11 1,-3-3-102,-6 4 1,5 1 107,-1-2-208,1-6 0,1 0 0,2-4 0</inkml:trace>
  <inkml:trace contextRef="#ctx0" brushRef="#br0">27910 3796 8330,'-24'6'-177,"0"4"0,1 10-342,-6 9 1,-5 2 642,-4 12 1,-11-2-4,-8 11 0,0 0-113,26-23 0,0-1 1,-21 23 197,5-4 1,10 0 14,9-4 0,8-4-83,10-10 0,5-1-130,10 1 0,5-1 42,8 1 0,11-1 11,9 0 1,6 1 64,8-1 0,-1 1-191,6-1 1,-4 1 93,-10-1 1,0 1 230,-15-1 0,2 7-353,-11 3 0,-6 4 51,-9 6 0,-2 7-162,-2 7 0,-11 1 157,-3-2 0,-8-9-30,3 1 0,-7-8 84,3-2 0,1-7-52,-2-2 1,6-9 165,0-2 1,3-5-155,6 1 76,-4-3 0,12-2 91,-4 0 1,3 7-114,2 2 0,7 10 5,2 5 0,4 5-8,1 4 1,-1 4 40,-4 6 0,2 8-261,-6 6 0,0-30 0,-1 1 269,-1 5 1,-1 1-1,3 2 1,0 0-314,-3 1 1,0 2 0,1 1 0,-1 1 363,-2 4 1,0 0 0,0 1-1,0 0-22,0 2 1,0 0 0,0 0-1,0 0 55,0-3 0,0 1 1,0 7-1,0 0-79,0 0 1,0-1 0,-2-4-1,-1-1 13,1-6 0,0-1 0,-1-3 0,1-1-280,1-2 0,2-1 0,-1-2 0,1-2 241,4 33 0,3-9-644,6-20 0,7-8 18,2-15 0,4-10 17,2-9 0,-1-24 563,1-14 0,-1-7 0,1-9 0</inkml:trace>
  <inkml:trace contextRef="#ctx0" brushRef="#br0">29133 4236 8149,'0'15'682,"0"-1"0,0 0-582,0 0 1,0 5 147,0 0-248,0 7 0,0-4 0,0 6 0</inkml:trace>
  <inkml:trace contextRef="#ctx0" brushRef="#br0">29104 4492 8149,'0'15'0,"0"-1"0,5 2-29,0 3 1,-1-2 230,-4 7 0,0-5-186,0 4-16,7 1 0,-6 4 0,6 1 0</inkml:trace>
  <inkml:trace contextRef="#ctx0" brushRef="#br0">29218 5644 8047,'6'-8'-140,"-3"2"140,7 6-1196,-7 0 893,3 0 1,-6 11 302,0 3 0,0 10 0,0-2 0</inkml:trace>
  <inkml:trace contextRef="#ctx0" brushRef="#br0">29161 5928 8047,'10'0'0,"-1"0"-291,-6 0 399,10 7-472,-5 0 364,0 1 0,4 5 0,-4-5 0</inkml:trace>
  <inkml:trace contextRef="#ctx0" brushRef="#br0">29801 3583 8018,'0'18'-173,"0"1"0,5 7 130,-1-3 1,1 6 119,-5 4 1,0-1-62,0 6 1,0-7-552,0 2 1,0-3 534,0-1 0,-13-1 0,-2 1 0</inkml:trace>
  <inkml:trace contextRef="#ctx0" brushRef="#br0">29488 4094 8081,'-8'2'-132,"3"3"0,15-4 115,4 4 0,11-3 54,4-2 0,6-2 34,7-3 1,-2 2 120,2-6 0,-1 4-583,12-5 0,-8 6 171,3-6 1,-6 7-588,-4-2 807,-9 4 0,-2 7 0,-5 2 0</inkml:trace>
  <inkml:trace contextRef="#ctx0" brushRef="#br0">29730 4336 8021,'9'2'-67,"1"2"1,-6-1-133,6 7 0,-2-1 612,1 6 0,2-1-78,-6 0 0,0 7-322,-5 2 1,0-1 124,0 2 0,-6 0 16,-4 4 0,-3-4-37,-1 0 0,0-7-1,0 2 1,4-8 95,1-1-19,6-7-206,-4 3 0,15-6 74,6 0 1,9-2-90,10-2 1,6 1-145,13-7 0,-4 7-757,9-2 690,-10 4 0,15 1 1,-4 0-1</inkml:trace>
  <inkml:trace contextRef="#ctx0" brushRef="#br0">30014 5161 8013,'0'-15'434,"2"7"154,2 4 0,0 5-6,5 9-699,1-1 137,-3 18 0,4 0-402,-6 6 1,0 7 312,-5-2 0,0-4-749,0-1 0,2-4 156,2-5 662,4-4 0,6-6 0,1 1 0</inkml:trace>
  <inkml:trace contextRef="#ctx0" brushRef="#br0">30370 5203 8013,'-13'14'0,"2"7"17,-13 3 0,0 3 118,-4 1 1,-2 2 155,-3 3 1,0-1-84,-10 6 0,4 0-397,-9 4 1,1 6 118,4-1 0,-1 2-54,11-2 1,1-4-66,8 0 1,4-7-661,6-8 849,6 1 0,-5-7 0,5-2 0</inkml:trace>
  <inkml:trace contextRef="#ctx0" brushRef="#br0">30355 5587 8013,'-1'16'-151,"-4"3"0,-4 0-308,-10 9 1,-2-1 397,-3 11 0,-3-6 445,4 1 1,2 1 345,2 0 0,8-1-272,2-5 1,6-6-451,-2-3 0,3-3 9,2-2 0,7-6-102,2-3 1,4-5 10,1-5 0,2-3 109,3-6 0,-4-2-15,4-3 1,-8 4-124,-1-4-656,-7-4 550,3 8 0,-13 0-1066,-8 11 1275,-5 2 0,-15 8 0,-1 2 0</inkml:trace>
  <inkml:trace contextRef="#ctx0" brushRef="#br0">30000 6326 7944,'-8'7'-364,"-3"2"-175,6 10 1,-6 3 482,2 7 0,-4-1 427,-1 0 1,-5 2-1119,0 4 747,0-11 0,-8 17 0,-3-10 0</inkml:trace>
  <inkml:trace contextRef="#ctx0" brushRef="#br0">29516 6810 7944,'29'0'0,"-1"-7"27,1-2 0,6-9-92,2 0 1,5-3 107,0 2 1,9 2 294,6-7 0,11 5-826,7-5 1,0 7 293,-9-2 0,-4 5-270,-10 4 1,-5 4 6,-9 6 457,-3 0 0,-13 0 0,-2 0 0</inkml:trace>
  <inkml:trace contextRef="#ctx0" brushRef="#br0">30213 6895 7879,'-14'2'-270,"0"2"1,-2 4-129,-3 6 1,-3 7 58,-7 3 0,1 4 909,0 5 0,-6 2-155,1 3 0,2 3 9,7-3 0,3-2-192,7 2 1,2-5 90,2 5 0,4-8-437,6-1 0,4-3 83,1-7 1,11-6 45,-2-8 0,10-5 68,0-5 1,4-9-200,5-10 1,-3-3-108,3-1 1,-9-1-81,-5 1 1,-5 6-293,-4 3 195,-4 3 0,-8 4-83,-2 2 0,-4 5 483,-6 10 0,-7 3 0,-1 6 0</inkml:trace>
  <inkml:trace contextRef="#ctx0" brushRef="#br0">30071 7634 7879,'-14'8'0,"0"5"245,-1-4 0,1 9-173,0 1 1,-2 1-253,-3-1 1,3-2-99,-3 7 1,4-7 277,0 2 0,1 4 0,0-1 0</inkml:trace>
  <inkml:trace contextRef="#ctx0" brushRef="#br0">29730 7990 7879,'1'8'0,"4"-4"0,5-4 361,8-4 1,1-4-90,10-7 0,4-5-114,14-4 1,-1 2 82,6-2 1,-4 2-335,4-1 1,-11 2-147,2 7 1,-10 6-196,0 3 1,-9-1 176,-5 1 0,-5 2 257,-5 8 0,-2 3 0,-7 6 0</inkml:trace>
  <inkml:trace contextRef="#ctx0" brushRef="#br0">30199 8103 7879,'8'0'-622,"-2"2"1411,-6 3 0,-6 4-360,-4 10 0,-4 3-288,-5 7 0,-3 4 53,-6 0 0,-6 6 118,1-1 0,2-1 20,7 1 1,-1-2-102,6 2 1,5 1-195,4-5 1,7 2-84,-2-8 0,5-2-246,5-12 1,4-6 199,10-4 1,-1-15 56,5-8 0,6-12-114,4-7 0,0-3-205,-4-2 1,-3 1-338,-2-1 1,-5 0 271,-9 1 1,1 4-281,-7 0 1,1 5 698,-5-5 0,-6 0 0,-2-5 0</inkml:trace>
  <inkml:trace contextRef="#ctx0" brushRef="#br0">30028 7194 7912,'-14'0'0,"0"0"154,0 0 282,-1 0-68,1 0 22,6 0-55,2 0-204,19 0 1,-4 1-112,10 4 1,-2 1-694,2 4 0,-3 5 673,3-5 0,3 12 0,0-6 0</inkml:trace>
  <inkml:trace contextRef="#ctx0" brushRef="#br0">29161 6795 8082,'0'10'-353,"0"-1"-510,0-5 515,6 8 0,-2-9 266,5 7 82,0-7 0,6 10 0,-1-5 0</inkml:trace>
  <inkml:trace contextRef="#ctx0" brushRef="#br0">29204 7037 8082,'8'6'-496,"-2"-2"-180,-6 5 1,5-4 613,-1 4 1,1 1 59,-5 4 2,0 0 0,0 7 0,0 1 0</inkml:trace>
  <inkml:trace contextRef="#ctx0" brushRef="#br0">29389 8146 7948,'0'-8'249,"0"2"-326,6 6 1,-3 0-944,6 0 1020,-5 0 0,8 0 0,-4 0 0</inkml:trace>
  <inkml:trace contextRef="#ctx0" brushRef="#br0">29389 8217 7948,'14'8'-104,"-5"5"171,1-4 0,-1 4 338,5 1-405,1 0 0,5 7 0,2 1 0</inkml:trace>
  <inkml:trace contextRef="#ctx0" brushRef="#br1">16138 2474 8565,'0'-15'-103,"0"8"1,1 2 117,4 10 0,-4 9 355,4 9 0,-3 12-10,-2 8 0,0 12 110,0 11 1,0 4-335,0 1 1,-5-6 155,0-4 0,1-4-171,4-5 1,0 4 110,0-4 1,0-5-383,0-4 1,0-8 125,0-12 0,0-2-969,0-7 536,6-6 1,-3-3-213,7-10 0,-6-9 93,6-10 1,-1-9 327,5-5 0,1-3-660,-1-2 908,-6-6 0,4 5 0,-4-5 0</inkml:trace>
  <inkml:trace contextRef="#ctx0" brushRef="#br1">16194 2431 8530,'10'-13'0,"-1"4"0,2-2-291,8 6 0,2 0 120,3 5 0,7 0 585,-2 0 1,10 0-172,4 0 1,6 5-64,8 0 1,0 4-136,-1-4 0,1 5 3,0-6 0,-2 1 77,-2-5 0,2 0-34,-3 0 0,10 0-45,4 0 1,-26-3 0,1 0-183,1-2 0,1 0 0,0-1 0,1 0 98,-4-1 0,0-1 0,2 1 0,0 0 57,-2 0 1,1 0 0,6 0 0,2 0-7,3 0 1,0-1-1,0 1 1,-1 0 45,-1 0 0,-1 0 1,-2 2-1,0 1 1,-5-1 1,1 0-1,5 1 1,2 0 32,2 0 1,0-1 0,0-1 0,0 1-40,1 2 0,-1 1 0,-5-3 1,0 0 21,-2 3 0,0 0 1,8-1-1,0-1-296,4 2 0,0 0 1,-1 0-1,-1 1 237,-1-4 0,1 0 0,-1 3 0,-1 1 30,-1-1 1,0-1-1,9 0 1,0 0-9,1 1 1,-1-1 0,-1-2 0,-1 1-76,-2 1 1,-1 1-1,3-3 1,1-1 69,4 1 1,0 0 0,-1 0 0,0-1-434,1 2 1,0-1 0,3-4 0,0 0 381,0 2 0,-1 0 1,5-2-1,0-1-73,1 1 1,-1-1 0,-2 2 0,-1 0 51,-2-1 1,1 0 0,1-2 0,1 1 21,7 0 1,0 1 0,-6-1 0,-1 1-13,-3 2 0,0 0 0,1 0 0,1 1 4,5 1 0,1 1 1,-7-2-1,0 1 13,-3 2 1,0 1 0,3-3 0,0 0 17,-3 3 0,0 0 0,3-1 0,-1 1 57,-2 2 0,0 0 1,2 0-1,1-2-35,-6 0 0,1 0 0,-1 1 0,1 0-309,5-1 0,-1-1 1,-8 2-1,-1 1 280,2 0 0,0 0 0,3 0 0,0 1-71,2 1 1,0 1 0,-4 0 0,0 0 19,-3 2 1,-1 0 0,1-1 0,0 0-13,4-1 0,1-1 1,2-2-1,0 1 12,5 2 1,0-1 0,-7-2 0,-1 0 7,-4-2 0,0-1 0,4 2 1,1 1 87,4-3 1,1 1 0,-2 1 0,-1 0-77,-2 1 1,-1 0-1,1 0 1,-2 0 37,-3 0 0,0 0 1,1 0-1,1 0-23,0 0 0,0 0 0,0 0 1,-1-1 24,-6-2 1,0 1-1,4 1 1,1 0-3,-1-1 0,1 0 0,-1-2 1,0 1-39,2 1 1,-2 0 0,-5-3-1,-2 0 18,-2 3 0,1-1 0,-2-1 0,1-1 13,7 2 0,1 1 0,-4-3 0,0 1 29,2 1 1,-1 1-1,-5-1 1,0 0 71,-1 0 0,-2 1 0,1 1 1,1-1-9,1-3 0,0 0 0,0 3 0,1 1-68,4-1 1,0-1-1,-6 2 1,-2 1-9,-1 0 0,0 0 0,34 0 16,4 0 0,-4 1-125,-1 4 1,-2 8 374,-12 6 0,-2 0-488,-8-5 1,-5-5 100,-9 1 0,-3-2 648,-7 1 0,-5 2-510,-4-6 0,-4 6 509,0-2 1,-8-1-147,-2 2 270,3-1 0,-6 6-256,2-1 0,-2 0-112,-2 0 0,2 7-170,2 2 0,-1 0-277,7 0 0,-5 2 106,4 9 0,-6-3-59,2 7 1,-5 11 81,-5 8 0,-3 3-188,-6-3 1,5 1-240,-1 4 1,1 3-2632,-5 6 3077,-1 6 0,-2-7 0,0 5 0,8-35 0,0-1 0,0 3 0,-1-1 0</inkml:trace>
  <inkml:trace contextRef="#ctx0" brushRef="#br1">16493 3767 11083,'14'-6'731,"2"4"-398,3-2 0,9 2-215,10 2-39,3 6 0,7 2 39,-1 7 1,12-1-156,-2 0 0,10 5-493,5 0 1,-33-9 0,2-1 421,6-1 1,1-2 0,-1-1-1,1 0-403,4 0 0,0-1 0,-1-2 0,1-1 347,-1 2 0,2-1 0,4-1 0,1 0-44,6-1 1,0 0 0,-1-1 0,-1 0-282,-1-1 1,1-1 0,4 0-1,1-2 405,-3-1 1,0-2 0,1 1-1,-1 0 29,0 0 0,0 0 1,1 0-1,0 1 131,-1 1 0,0 1 1,3-2-1,0 0 81,4 4 1,0 0-1,-6-3 1,-2 0-52,1 3 1,0 0-1,2-3 1,1 0 43,6 3 0,1-1 0,-3-1 0,0-1-46,-2 2 1,-1 1 0,5-3 0,0 1 3,5 1 0,0 1 0,-5-3 0,0 0-391,0 3 0,0 0 0,6-3 1,0 0 349,-23 3 0,-1 1 0,0-1 0,24-2 0,-1-1-32,-3 3 1,1-1-1,-22 0 1,1 0-1,1 0-13,2 1 0,1 0 0,-1 1 0,-2-1 0,-1 0 0,0 1-40,26 1 0,-1 0 0,-4-2 1,0 0 50,-22 0 0,2 0 0,0 1 0,-2-1 0,0 0 0,0 1-69,1 1 1,1 0 0,-1 0-1,-1-1 1,1-1 0,-1 0 37,1 1 1,0-1 0,1 1-1,-2-1 1,0-1 0,0 1-34,27 0 1,0 0-1,-3-1 1,0-1 13,-23 1 1,0 0 0,1 0-1,-1-1 1,1-1 0,-1 1-14,23-1 0,0 1 0,-1-2 1,1-1 40,-25 2 0,1 0 0,0 1 0,2-1 0,1 1 1,-1 0 4,0 1 0,-1 0 0,0 0 0,25-4 0,-1 1 166,-3 1 1,0 1 0,1-3 0,1 1-86,-24 1 1,0 1 0,-1-1 0,24-5 0,-1 1-51,-22 2 1,0 1 0,-1 0 0,1-1 0,0 0 0,0 0-5,1 1 1,1-1 0,-2 1 0,23-2-1,-2-1 72,-2-3 0,1 0 1,4 1-1,2-1-48,-25 2 1,1 1 0,-1-1 0,23-4 0,-1 0-47,-4-1 0,1 1 0,-2 0 0,1 1-133,1 1 0,-1 1 0,-1-2 0,-2 0 59,-6 4 0,0-1 1,0 1-1,-2-1-16,-4 3 0,-2 0 0,-2 1 0,0 0 49,1 1 0,-1 0 0,-9 1 0,-2 2-155,33 2 1,-8 0-146,-7 0 1,-7 1-832,3 4 1151,-10 9 0,4-1 0,-4 6 0,5 3 0,4 3 0</inkml:trace>
  <inkml:trace contextRef="#ctx0" brushRef="#br1">27171 4791 8331,'-29'-6'-284,"2"4"-426,4-3 1047,2-3 969,7 7-1447,6-5 47,2 6 0,7 0 100,4 0 1,8 0-49,6 0 0,6 0-68,-2 0 1,9 1 102,1 4 1,0-4 189,-4 4 0,1-3-159,3-2 0,5 4 250,9 1 0,4 6-53,6-1 1,1-2-41,4 1 1,3-1-279,6 1 1,-10 4 245,1-3 0,1-3-147,13 3 0,-35-8 1,2-1 58,1 2 1,2-1 0,0-1-1,1 1-75,-4 0 0,-1 1 0,3-2 0,0-1 51,-2 3 0,0-1 1,4-1-1,2 0-235,3-1 1,0 0 0,-1 0 0,-1 0 218,-4 0 0,-2 0 1,-1 0-1,0 0 7,32 0 0,4 1-37,-36 2 0,0-1 1,-1-1-1,-1 1-10,0 3 0,-1 0 1,36-1-348,-10 6 0,2-5 318,-6 4 1,1-4-30,-1 4 1,-2-6 141,6 2 1,0-3 156,5-2 0,-6 0-173,-3 0 1,-9-2 38,0-3 0,-1 2 46,5-6 0,-5 4 157,0-4 1,-2 4-152,3-5 0,-6 6 182,-9-6 0,-5 7-381,-9-2 1,-4 4 513,-5 1 1,-8-2-647,-2-3 351,3 4 0,-6-7-279,2 3 1,-2 2 181,-2-7 1,0 1-99,0-5 1,-5 0 16,0-1 0,1-4-5,4 0 1,0-6-164,0 1 1,0-2 108,0-3 1,-5 1-51,0-1 0,-6-4 43,2 0 1,1-6-16,-2 1 1,1-3 69,-5-2 0,-1 5 14,1 0 1,0 2 95,0-2 0,1-3-126,4 3 0,-2-2 121,6 2 1,0-7-83,5 2 1,0-9 29,0 0 1,0 3 31,0 1 1,2 4-7,2 1 0,0 6 27,5-1 0,-6 6 143,2-1 0,1 3-202,-1 1 0,0 6 37,-5-1 1,0 7-56,0-2 0,0 3-18,0 2 1,0 0-385,0-1 285,0 7 29,-7-4 0,0 9 31,-8-7 0,0 7 12,-4-2 1,-4 4 145,-5 1 1,-2 0-86,-3 0 1,1 0 86,-6 0 1,5 0-85,-5 0 0,0 0 153,-4 0 0,-3 0-121,-2 0 0,-5 1-4,-10 4 0,-2-2-198,-8 7 0,3-6 145,3 6 0,-4-5-96,4 4 0,-12-1-52,36-4 0,-1 1 0,1 1 0,-1-1 128,-2-2 1,0-1 0,1 3-1,1 0 2,0-3 0,0 0 0,-4 3 0,-2 0-195,0-3 1,-1 1-1,-6 2 1,-1 1 177,3-1 0,-1-1 0,1 0 0,-1 0 1,5 1 0,1 0 0,-1-3 0,0 0 36,1 3 0,-1 0 0,-1-3 0,-1-1-2,2 1 1,1 1 0,0-2-1,1-1 9,5 0 0,1 0 0,0 0 1,0 0-178,-38 0 1,2-4 197,7-1 1,2-5-43,2 6 1,10-6 10,10 5 0,9 1 98,5 4 0,9 0-175,5 0 533,4 0-636,0 0 0,6 1 501,-1 4 1,7 3-383,-2 6 0,4 7 338,1 2 1,0 6-176,0 4 1,0 10 361,0 9 0,0 17-181,0 12 1,-2-40-1,-1 1-244,1 3 0,-1 0 0,1 1 0,0 0-66,1-1 1,2 0 0,-1 2 0,1-1-571,1 2 1,1-1 603,3 0 0,2 1 0,0 7 0,2 2 0,1-2 0,1-1 0,0 2 0,0 0 0</inkml:trace>
  <inkml:trace contextRef="#ctx0" brushRef="#br1">6157 4336 13542,'-8'-14'-1501,"2"0"1778,-1 6 139,6 1-476,-6 7 0,7 8-32,0 6 1,0 13 154,0 11 0,-6 10 122,-4 4 0,-7 3-265,-2 2-40,-6 6 0,3 0-41,-7 4 0,7-1 105,3-9 1,-1 1-1204,1-10 1164,0-1 0,-2-11 0,-1-1 1</inkml:trace>
  <inkml:trace contextRef="#ctx0" brushRef="#br1">5730 4677 8544,'0'14'0,"0"7"-234,0 3 0,2 3 966,3 1 1,1 7-170,3 3 1,2 7-127,-6 3 1,5 10-122,-6-1 0,6 2 139,-5-7 1,4-5-175,-4-9 0,6-5-197,-2-9 0,4-5-128,1-10 0,2-2-115,3-7 0,3-8 220,6-7 0,7-13-150,3-15 0,3-7-782,2-12 0,6-1 389,-23 30 0,0 0 0,25-26-613,1 7 0,-7 3 1095,3 2 0,-2-4 0,1 13 0,4 0 0</inkml:trace>
  <inkml:trace contextRef="#ctx0" brushRef="#br1">3029 6042 9318,'9'0'853,"1"0"-691,-1 0 1,5 0 112,1 0-125,-1 0 0,2 0-6,3 0 0,-2 0 25,7 0 0,-1 0-74,6 0 0,1-5 66,3 1 0,-3-3-129,3 2 1,2 4 111,-2-4 1,0-1-93,-4 1 0,-1-4 105,1 4 0,-6 0-24,1 5 1,-2 0 61,2 0 1,-2 0-62,-3 0 1,-3 0 44,3 0 1,1 0-32,-1 0 1,5 0-164,-5 0 1,5 0 149,-6 0 0,6 0-118,-5 0 0,6-5 8,-1 1 0,-2-6-190,2 5 0,-2-6-29,2 2 1,1 1-298,-6-1 1,0 4-610,-5-5 1,0 7 72,1-2 1027,-1 4 0,0 1 0,0 0 0</inkml:trace>
  <inkml:trace contextRef="#ctx0" brushRef="#br1">3029 6525 8209,'-8'0'1542,"14"0"-1293,4 7 0,12-6 77,-3 4 1,8-3 4,6-2 1,13 0-16,1 0 0,2-2-60,3-3 1,0-3-1,5-6 1,-5-5-225,0 0 1,2-4 196,8 4 1,-2-5-325,6 5 66,0-6 1,-6 9-581,-3-3 1,-16 5 378,-3 4 0,-6 4-1928,-4 6 2158,-6 6 0,5-4 0,-5 4 0</inkml:trace>
  <inkml:trace contextRef="#ctx0" brushRef="#br1">3327 6994 8301,'15'0'355,"-1"0"-199,0 0 0,7 0 103,2 0 1,6 0 39,4 0 0,3 0-34,7 0 0,12 0-42,7 0 1,12-6-343,-34 2 0,1-1 0,5-1 0,1-1 195,0 0 0,1 0 0,-2-3 0,1-1 34,-2 0 0,0-1 0,2-1 0,1 0-23,6 1 0,1 1 1,-3-2-1,0 0-127,-4 4 0,-1-1 69,-1-2 0,-1-1 1,34-3-107,-3-3 0,-3 5-447,-2 5 1,-11 2 523,-3 7 0,-8 5 0,0 0 0,-5-2 0,-5-1 0</inkml:trace>
  <inkml:trace contextRef="#ctx0" brushRef="#br1">7038 4677 8056,'-20'7'214,"-4"2"0,-3 4 164,-1 1-297,-1 6 0,1 3-81,-1 5 0,-4 7 99,0 3-33,0-4 1,11 1-6,3-6 1,5-3 84,4-2 1,4-3-94,6-7 0,1 0 113,4 0 1,9-4-130,10-1 0,4-6 39,6 2 1,8-5-194,10-5 0,4-9-17,1-10 0,-7-7-29,-2-2 1,-4-7-331,-2 2 0,-7 4 200,-6 0 1,-3 0-166,-7 0 0,-6 6 138,-8 4 1,-4 5 17,-1-4 0,-1 5 302,-4-1 0,-3 5 0,-6 5 0,0-2 0,-1 6 0,1 0 0,0 5 0,0 0 374,0 0 1,6 8-200,3 6 1,3 7 375,2 7 0,0 7-191,0 3 1,0 9 8,0 5 1,5 5-73,0 5 1,0 1-362,-5 3 0,0-4 146,0-10 1,0-3-314,0-6 0,0-7-164,0-3 1,0-7 198,0-3 0,-2-10 17,-3 1 0,2-9 71,-6 0 0,-1-5 91,-4-5 0,0-3 89,0-6 1,1-7-61,3-3 0,-1 2 33,7-1 1,-1 1 158,5-2 1,0-1 50,0 6 1,6-5-79,4 5 1,2 5-61,3 4 1,3 7-33,1-2 1,0 4-38,-4 1 1,-3 1 55,-2 4 1,1 3-172,-6 6 0,4 5 70,-4 0 1,-1 6-30,-4-1 1,0 1 101,0-1 1,0 3-43,0-3 0,2-4-218,3-1 170,-4 3 0,12-8-170,-3 1 0,2-7 121,2-8 1,1-8-511,-1-7 0,6-7 13,4-11 1,-3 0-469,-2-10 1028,3 4 0,-7-16 0,6 4 0</inkml:trace>
  <inkml:trace contextRef="#ctx0" brushRef="#br1">7522 4421 8065,'6'-8'-109,"-4"4"-141,2 8 1,-2 6 585,-2 9 0,-6 9-160,-4 10 0,-7 5 162,-2 4 1,-5-1-125,5 6 0,-1-6-179,1 1 1,4-2-23,1-3 0,1-7-129,9-7 0,-1-1-36,5-8 0,2-5 78,2-4 0,4-7-549,6 2 0,1-10 623,-1-4 0,0-10 0,0-3 0</inkml:trace>
  <inkml:trace contextRef="#ctx0" brushRef="#br1">7479 4848 8077,'9'0'0,"1"0"0,-1-7 0,6-2 0,0-4 0,4-1 0,-1 5 240,5-1 0,0-4 211,0-5 1,3 2-601,-8 7 0,1-2-251,-4 2-752,-1 4 739,-6-1 0,-2 9 413,-6 3 0,-6 9 0,-2 8 0</inkml:trace>
  <inkml:trace contextRef="#ctx0" brushRef="#br1">7479 5061 8077,'-14'27'0,"0"-3"0,6-9 614,3-5-365,3-7 0,5 2-75,7-10 1,1-8 74,13-6 0,-1-6-257,6 1 1,6-7 82,3-2 1,-4-5-232,-1 5 0,-3-1 21,-1 6 0,-5 4 37,-1 1 0,-7 5-1261,-2-1 740,1 4 619,-14 7 0,5-5 0,-6 5 0</inkml:trace>
  <inkml:trace contextRef="#ctx0" brushRef="#br1">7664 4563 8077,'0'-7'712,"0"19"0,0 9-242,0 21 1,0-2-272,0 7 0,0 4 0,0 1 1,0-2-196,0 3 1,0-6 74,0 5 1,1-8-635,4-1 1,-2-3 403,7-12 1,-1 0-676,5-13 1,-4 0 365,-1-10 0,-1-8 71,2-11 1,1-10 109,-6-14 1,4 0 278,-4-9 0,0-4 0,1 1 0,2-7 0</inkml:trace>
  <inkml:trace contextRef="#ctx0" brushRef="#br1">7849 4364 8077,'6'-7'0,"0"2"501,4 10-193,-4 9 1,-6 9 20,0 11 0,0 2-66,0 7 1,-2-1-263,-2 1 0,1-2 123,-7-3 0,5-5-10,-4-9 237,6 3-546,-4-12 0,9 0-14,3-11 0,3-15-247,6-8 0,6-6 141,4-3 0,3 4 100,1 0 0,6 2 267,-1-2 1,0 4-142,-5 6 0,1 4 158,-1 1 1,1 6-84,-1-2 0,-6 5 419,-3 5 1,-3 4 40,-2 10 1,-1 3 171,-4 7 1,-2 5-205,-7 4 0,0 0-128,0 5 0,-7-2-336,-2 11 0,-5-5 142,-5 5 1,1-1-96,-5 1 0,-1 2-73,-5-7 1,-4-3-263,0-10 1,0-4-100,4-16 0,6-3-375,-1-11 0,8-13-389,2-6 0,6-14 1201,8-9 0,-6-14 0,-2-9 0</inkml:trace>
  <inkml:trace contextRef="#ctx0" brushRef="#br1">7962 4748 8077,'-6'15'190,"4"3"-168,-2 1 0,-4 7 13,-2-3 1,2 4 110,-1 2 0,1-2 236,-1-4 0,-2 2-416,6-6-547,0 0 0,5-12 24,0-7 1,6-8 235,4-11 1,3-5 15,1-9 0,2 1 305,2-6 0,0 7 0,6-2 0,-7 9 0,2 5 0,-3 5 0,-2 4 0,0-1 200,0 7 0,-6 5 630,-3 9 0,-3 4 129,-2 5 0,0 3-457,0 6 1,-8 2-43,-7 4 1,1 2-316,-5 7 0,3-2-235,2-3 1,2-4-248,2-5-794,-3-1 938,12-6 193,1-8 0,14-26 0,8-12 0</inkml:trace>
  <inkml:trace contextRef="#ctx0" brushRef="#br1">8488 4080 8047,'0'14'71,"0"5"-191,0 0 0,0 8 1399,0 2 1,0 8-501,0 16 0,0 8-343,0 20 0,-2-40 0,-2 1-532,0 8 1,-1 0 0,-1-4 0,1 1 302,0 5 1,0 0 0,-1-3 0,1 0-338,2 3 1,1 1-1,0-3 1,0-1 120,1-1 0,2-1 0,0 30-2829,4-15 2838,3-10 0,4-6 0,-2-4 0,-4-2 0</inkml:trace>
  <inkml:trace contextRef="#ctx0" brushRef="#br1">8531 4478 8042,'-14'0'-360,"6"-6"1,2-2 1054,6-6 0,8 0-230,6-1 1,8-5-239,11-4 1,10-3-172,9-1 1,3-2-235,2-3 0,-6 3-482,-4-4 1,-4 4 348,-5 2 1,-10 6-725,-9 3 1035,-10 3 0,4 2 0,-5 0 0</inkml:trace>
  <inkml:trace contextRef="#ctx0" brushRef="#br1">8844 4109 8042,'0'14'-406,"0"2"338,0 3 1,0 3 281,0 6 0,1 0 128,4 1 1,-2 6 274,7 3 0,-7 7-579,2 3 0,-4-2 90,-1-8 1,0 1-217,0-6 0,0 2 90,0-2 1,0-8-318,0 4 1,0-10 51,0 0-158,0-3 126,0-9 1,0-8-51,0-13 0,7-10 39,2-14 1,-1-5-47,1-9 0,1-13 352,4 4 0,-1-9 0,-4 9 0,4 1 0,-4 8 0,-1 3 0,2 6 0,-5 13-12,4 6 367,-6 7 1,5 9 356,-3 3 1,-4 16-113,4 8 0,-3 11-216,-2 3 1,-7 12-390,-2-3 1,-2 4 119,1-3 0,-2-1-116,2 1 0,-2 4 46,-3 1 1,1-5-381,0-6 1,4-7 45,1-1 0,1-7-75,-1-8 1,1-1-190,3-4 394,3-2 0,-4-9 95,6-3 0,6-3-39,4-6 0,3-2 118,1-3 1,0 4-96,0-4 1,0 3 186,1 2 1,-1 6 46,0 3 235,-6 3-155,-2 2 1,-6 2-63,0 3 1,-1 7 33,-4 7 0,-5 8-57,-8 2 1,0 5 47,-6 9 1,1 0-65,-6-1 1,-5 7-233,-4 3 0,1 1 175,-1 3 1,2-8-100,-2 4 0,5-8-160,9-6 1,4-9-46,6-11-261,6-2 300,1-8 0,7-9-432,0-14 1,11-10 237,4-8 0,8-7 15,1 3 0,4 0 290,6-1 0,-4 7 78,3-2 0,-2 3 66,3 1 1,-4 5-67,3 1 0,-8 5 373,-1-1 1,-2 4-204,2 0 1,-2 1 460,-3 0 0,-4 4-239,4 1 1,-8 1-191,-1-1 1,-5 2 227,4 7-1018,-6 0 1,4 2 221,-7 3 1,-7 9-3,-2 10 0,-9 2-125,-1 3 1,-6 6 492,1 2 0,-2 5 0,-3 0 0,1 1 0,-1-1 0,6 0-79,-1-5 0,11-3 270,-1-11 0,9-2 789,1-7-719,2-6 1,8-3 83,4-10 1,9-5-311,4-8 0,6-11 128,4-9 0,-3-3-516,3-2 0,-4 1 217,-6-1 1,0 7-188,-5 3 0,-6 9-129,2 5-19,-10 3 404,3 8 0,-9 8-62,-3 10 1,-2 9 550,-8 4 1,3 6-214,2 4 0,-2 2 487,2 3 0,-1 3-304,2-3 1,-2-4 157,6 0 1,0-6-167,5-4 0,0-4 159,0-5-459,0-1 1,6-6-217,4-4 1,2-5-514,3-9 1,1-5 372,2-14 0,0-6-652,6-3 1,-1-3 8,6-1 783,-1-7 0,1 4 0,-1-3 0</inkml:trace>
  <inkml:trace contextRef="#ctx0" brushRef="#br1">9384 4350 8032,'-1'21'-54,"-4"2"0,3 11 1139,-2 4-617,2 9 1,2-1-125,0 6 0,5-6-161,-1 1 0,6-3-91,-5-1 0,6-5 82,-2 0 0,-1-8-651,2-2 1,-6-1 300,6-8 0,-6-6-1231,6-9 871,-7-2 1,8-15-178,-6-6 0,0-6 713,-5-3 0,0-7 0,0-3 0,0 2 0,0-2 0,-7 0 0,-2-5 0,1 1 0,-2-1 0,7-1-97,-1-4 0,4 6 54,4-1 1,4 2 214,6 8 1,2 0 323,3 4 0,-1 1-180,5-1 1,1 2-44,4 4 1,-4-4-122,0 3 1,-5 2 39,4-2 1,-4 7-127,5-2 1,-7 10 114,2 4 1,-7 3-240,-3 2 1,-4 8 72,4 6 0,-6 12 97,2 7 1,-3 14 80,-2 5 1,-2 5-92,-3 10 1,4 4-396,-4 4 0,3 1 396,2-5 1,0-11-492,0-3 0,0-11 203,0-3 0,5-7-360,0-8 1,0-5-207,-5-4 367,0-4 1,-7-7 10,-2-3 0,-4-3 373,-1-2 0,-7-13 0,-1-3 0</inkml:trace>
  <inkml:trace contextRef="#ctx0" brushRef="#br1">9498 4549 8032,'5'-27'0,"-1"4"0,7-3-132,-1 7 1,3 1 135,1 3 1,5 0 145,0-4 0,0 7-56,-5-2 0,0 3-223,0-3 1,-4 1-5,-1 4 0,-4 3-209,4 6 64,-5-7-91,2 6 1,-6-4 161,0 10 0,0-2 207,0 6 0,-2-4-81,-2 5 0,2-1 81,-3 5 0,-1 2 112,1 3 1,-4 3 95,4 7 1,-4 1 237,4 3 0,-6-2-127,1 7 1,-2 0-29,-3 5 0,1-5-353,0 0 0,0 0 149,0 4 0,-1-6-287,1-2 0,6-6 109,3-4 1,4-8-296,1-7 204,0-6 1,1 0-51,4-12 1,3-7 95,6-12 0,5-1 48,0 1 0,2 1 140,-2 3 1,-3-1-125,2 6 0,-2-3 262,-1 8 0,-6-2-64,0 11 0,-4 0 48,5 5 1,-7 2 160,2 3 1,-4 4 126,-1 10 0,-1 3 30,-4 7 0,2-1-113,-7 1 0,7-6-216,-2 1 1,4-2 84,1 2 0,0-4-198,0-5 0,0-6 42,0 0 0,1-5-756,4 0 0,3-10-1,6-8 0,2-8-974,3-11 1639,-3 3 0,11-18 0,-5 4 0</inkml:trace>
  <inkml:trace contextRef="#ctx0" brushRef="#br1">9996 4052 8032,'7'9'0,"-2"1"0,-3-6 525,-2 6 0,0 1-98,0 8 1,0-3-327,0 3 0,-2 3-510,-3 1 0,-2 4 247,-8 2 1,1-1-71,0 1 0,1-1 134,4 0 1,-2 1-249,6-1 1,0-6-232,5-3-15,0-3 187,0-8 490,0-2 602,7-6-408,0 0-52,8 0 0,-1 0-51,0 0 1,-6 7 164,-3 2 0,1 4-32,-1 1 1,0 2-42,-5 3 0,0-2-248,0 7 1,-5-2 78,0 2 0,0 1-175,5-6 0,-4 0 46,-1-5 0,0-4-1535,5-1 1565,6-6 0,2-9 0,7-10 0</inkml:trace>
  <inkml:trace contextRef="#ctx0" brushRef="#br1">10138 4336 8128,'-8'0'204,"-5"0"-19,12 0-698,-6 0 367,7-6 0,5 3-41,0-7 0,6 5 179,-2-4 0,-1 4-241,2-4 202,-7 5-467,9-8 514,-10 10 0,4 2 0,-6 8 0</inkml:trace>
  <inkml:trace contextRef="#ctx0" brushRef="#br1">10038 4421 8128,'-16'8'-9,"-3"-3"1,8-3 349,-3-2-147,3 0 1,3-2-62,3-3 1,4-3-290,1-6 0,11-2 122,3-3 0,5 2-86,0-7 1,3 2 72,7-2 1,-1-1 44,0 6 0,-4 2 98,0 7 0,-11-1-93,1 7 1,-3-1 6,3 5 0,-6 6 174,-3 4 1,-5 4-121,-5 5 1,-3-2-79,-6 7 1,-2 0 77,-3 4 1,3 0-122,-3 1 0,-1-2 76,1-4 1,0 3-11,5-7 1,4 3-28,1-8-174,5 3-313,-2-15 0,12 4 199,4-6 0,4-8 306,5-6 0,3-6 0,7-9 0</inkml:trace>
  <inkml:trace contextRef="#ctx0" brushRef="#br1">10337 4421 8163,'-7'8'0,"6"0"472,-4-3-337,4-4 1,1 4 596,0-10 1,6-4-240,3-10 1,10-5-566,5-9 1,8-3 73,1-7 0,6 0-408,-1 1 1,-3 1 157,-2 3 0,-9 3-4,-5 7 0,-5 4-245,-5 0 1,-2 7 162,-7-2 1,-2 8-34,-3 1 0,-4 7 88,-10-1 0,3 2 255,-3 2 0,3 0 66,2 0 1,0 2 206,0 2 1,1 6-89,4 9 0,2 3 68,7 6 0,0 2 298,0 3 1,7 4-189,2 5 0,4 3 16,1 2 0,0-1-86,0 6 0,1-5-340,-1 5 1,-1-6 115,-4 2 0,-3-9-283,-6-1 1,0-6 102,0 1 1,-1-5-8,-4-4 0,-3-5 3,-6-10 0,0 2 54,-1-6 0,0 0 200,-4-5 1,3-2-98,-3-2 1,5-9 84,4-6 1,-1-6-82,6 1 1,1-3-42,4-1 0,1-1-37,4 1 0,-2 4-184,7 1 0,-1 4-482,5-5 1,1 6 63,-1 0 658,0-5 0,0 8 0,0-6 0</inkml:trace>
  <inkml:trace contextRef="#ctx0" brushRef="#br1">10607 4165 8093,'0'-23'-312,"0"-1"0,6 5 125,4-5 0,2 5 434,3-4 1,-1 1-107,0-2 1,2-3-200,3 3 1,-3-1-100,2 1 0,-2 2-223,-2 3 0,-4 4-182,-1-4 562,-5 3 0,8 2 0,-4-1 0</inkml:trace>
  <inkml:trace contextRef="#ctx0" brushRef="#br1">10820 3767 8093,'0'19'0,"0"0"0,-1 13 72,-4 1 1,2 3 176,-7 7 0,7-7-69,-2 12 1,-3-12 84,-1 7 1,1-5-324,-1 0 1,5-5 100,0-10 0,2-2-46,2-7-95,0 0-134,0-6 1,5-8-2,0-9 1,10-5-127,0-5 0,0 3-16,-5-3 1,2-2 81,-2 2 0,3 0 253,1 5 1,-5 2-231,1 2 615,-1-3-250,5 12 1,-1 1 446,-3 9 1,-4 10 1,-6 5 1,-2 4 126,-2 6 1,0-3-282,-5 7 0,-1-2 15,-4 2 1,0 3-359,0-3 0,-2 7 136,-3-3 1,2 2-452,-7-10 1,7-1 194,-2-5 1,3-6-606,2-3 0,-1-9 45,1-6 0,6-4-211,4-4 0,-3-6 269,2-9 1,1-3 574,4-6 0,6-2 0,4-3 0,-3 4 0,3 1 0,-2 6 0,1 7 0,4 3 88,-4 2 1,4 4 165,1 6 1,0 2 98,1 2 0,1 3 245,2 2 1,-2 4-212,3-4 1,-1-1 36,1 2 0,-2-7-581,7 1 0,-5-2 185,4-2 1,-1 0-29,2 0 0,3-6 0,-5-2 0</inkml:trace>
  <inkml:trace contextRef="#ctx0" brushRef="#br1">10977 4236 8067,'6'-14'0,"2"0"0,6 0 1095,0 0-651,7-7 1,1 4 99,6-7-340,7 0 1,-3 1-70,6-1 1,-7 0-156,2-4 0,-3 1-49,-1 3 1,-2-1-759,-4 6-584,-2-6 554,-7 9 469,-6 2 0,-3 9 388,-10 10 0,-9 3 0,-8 6 0</inkml:trace>
  <inkml:trace contextRef="#ctx0" brushRef="#br1">11275 3810 7658,'14'0'-920,"-4"2"1558,-1 2 0,1 6-141,4 9 1,-1 14 70,-4 10 1,2 4-150,-6 0 0,4 4 62,-4 6 1,0 4-449,-5 1 1,0 7-8,0 3 0,5-3 0,-1 2 0,1-9-204,-5-15 0,0-6-351,0-12 0,0-7 67,0-3-196,0-10 0,0-6 239,0-12 0,-5-7-569,1-12 1,-7-7 987,1-3 0,-9-9 0,-3-4 0</inkml:trace>
  <inkml:trace contextRef="#ctx0" brushRef="#br1">11275 4165 8022,'0'15'611,"0"-1"0,0 6-163,0 4 1,-1 3-148,-4 1 1,2 2-38,-7 4 0,-1 2-90,-8 7 1,3-6-414,-3 1 1,2-4 218,-2 3 1,8-7-1093,-3-1 1,7-4 1111,-2-11 0,6 4 0,-4-10 0</inkml:trace>
  <inkml:trace contextRef="#ctx0" brushRef="#br1">11446 4336 8022,'28'6'0,"1"4"0,-1 7 339,0 2 1,1 0 552,-1-5 0,1 5-693,-1 0 0,4 0-562,-4-5 1,-2-1-1831,-12-3 2193,0 2 0,0-17 0,0 4 0</inkml:trace>
  <inkml:trace contextRef="#ctx0" brushRef="#br1">11446 3412 7973,'20'16'179,"4"3"1,3 3 191,1 6 0,7 2 1409,3 3-1780,9-3 0,4 12 0,6-6 0</inkml:trace>
  <inkml:trace contextRef="#ctx0" brushRef="#br0">12256 1109 8208,'-1'-14'24,"-4"-1"1,3 0 31,-3-4 1,-1 1 733,1-5-415,1-1 1,-1 0 366,0 1 0,-6-1-387,2-5 0,-4 3-189,-1 2 0,0-1-13,-1 6 0,1 0-101,0 4 1,0 1 77,0 0 1,-1 6-171,1 3 1,1 5-40,4 5 1,-4 9 55,4 10 0,3 9 24,1 5 0,3 3 4,2 2 0,7 3-136,2-4 0,4 1-53,1-15 0,5 1-293,0-15 1,6-3 209,-1-11 0,4-3-20,5-7 0,-1-1-225,6-12 372,0-7 0,-2-2-102,-3-6 1,-4 2 3,-6-2 0,-2 5 190,-7 9 1,-4 5-215,-1 10 259,-6 2-44,-3 33 0,-8 0 613,-6 27 0,0-1 7,0 5 1,1 11 250,4 3 0,2 3-478,7-3 1,0 0 6,0 0 1,0-8-420,0-6 1,2-8 153,3-11 0,-4-10 22,4-9 100,-3-3-165,-2-8 1,-2-2-53,-3-6 1,-4-1-199,-10-4 0,1-3-326,-5-6 0,-1 0 206,-4 0 1,1-7-554,3-3 0,-1-7 365,6-2 0,1-7-153,9 2 1,1-1 196,3 1 1,4 3 151,-4 7 1,10 1 316,4 3 0,4-3 0,7 5 0,2-6 0</inkml:trace>
  <inkml:trace contextRef="#ctx0" brushRef="#br0">12370 1152 8178,'35'-23'0,"-5"3"46,3 6 1,2-2 183,-2-3 0,0 3 262,-5-3 1,1 2-128,-1-2 0,1 3-180,-1-3 1,-6 3-60,-3 2 0,0 0-151,-5 0 1,4-1 82,-9 1 0,-1 5-139,2-1 1,-7 6-362,1-6 0,-4 5 213,-4-4 1,-6 4-326,-9-4 1,4 5 190,-4 0 0,-2 2 328,2 2 166,0 0-14,-1 6 1,4 2 719,-3 7-603,3 5 1,7 7 114,-1 6 1,7 8-7,-2 2 0,4-2 148,1 2 1,0-2 89,0-8-904,6 0 315,2-11 1,11-3-484,0-9 1,4 1 330,-4-7 0,8-7-147,2-11 0,-1-7 110,5-7 0,-1-2-594,1-3 0,-5-4 242,1-5 0,-7-1-359,-8 0 908,-6 1 0,5-7 0,-5-2 0</inkml:trace>
  <inkml:trace contextRef="#ctx0" brushRef="#br0">12953 682 8178,'-2'16'321,"-3"3"0,4 3 103,-4 7 0,4 5 181,1 4 0,4 8-275,1 2 1,0-6-90,-5-4 1,0-6-39,0 1 0,0-5 41,0-4 1,0-3 11,0-7 233,0 0-665,0-6 102,0-2 1,5-18-336,-1-7 0,3-8-856,-3-6 625,4-4 376,6-5 1,1-6-359,-1 1 313,0-1 1,0 12-435,1 3 98,-1 3 1191,0 8 0,0 9-358,0 13 1,-6 13 543,-3 10 1,-2 11-174,2 4 1,-3 3-238,2 1 0,-2-1-263,-2-3 1,6 2-1,4-7 210,2-1 1,3-9-1592,-1-4 566,0-3-839,0-8 1025,7-2 1,-6-7 14,4-4 0,-1-5-374,1-9 929,-3-3 0,4-12 0,-6-3 0,1-5 0,-3 4 0,-2 0 0,1 1 0,-7 0 0,3-3 0,-2 7 1,-4 4 236,4 6 1,-4 5 1925,-1-1-577,0 4-757,0 7-302,-6 1-258,-2 7 1,-6 7 0,0 2 0,0 9-104,-1 1 0,1 6-99,0-2 0,1 3-178,4-3 1,1 0 153,3-4 1,4-4-374,-4 4 0,10-8-85,4-1 1,4-5 218,1 4 1,0-6 81,0 2 1,1 1 36,-1-1 1,5 1 40,0-1 1,-2-2 59,-7 7 158,2-7-95,-10 9 1,9-8-116,-6 5 0,-1 1 266,-4 4 1,-6-5-54,-4 1 1,-2 4-125,-2 5 1,-7 1 0,-3-2-143,-2 1 1,2 1 86,0-1 1,7-5 91,-2 1-23,3-7-1,2-8-1746,6 0 1096,-5-7 1,12-4-268,-4-12 1,5-11-1,5-16 843,4-7 0,4-9 0,1 1 0</inkml:trace>
  <inkml:trace contextRef="#ctx0" brushRef="#br0">13522 498 8150,'14'-8'283,"0"1"0,0 7 53,0 0 1,-1 2 354,-4 3 1,-2 4-286,-7 10 1,0-2-293,0 7 0,-2 1-192,-3 9 0,-4-4 157,-10 3 1,8-5-186,-3-4 0,4-4 0,1-5-375,4-1 351,4-6 246,1-2-785,6-6 434,2 0 0,6-1-21,0-4 1,0-2 109,1-2 0,-1-2 262,0 6 1,0-1-115,0 1 1,1 4-1,-1-4 485,0 3-209,0 9 237,-6 0-326,5 8 1,-12 0 195,4 4 1,-3-1 183,-2 6 1,0 4-79,0 5 0,0 0 36,0-4 1,0 4-378,0 0 1,-2 0-1,-1-6 151,-2-3 0,1-4-526,4-5 59,0-1 0,0-5-274,0 1 384,0-7 1,1 2-564,4-10 1,-2-5-23,7-9 0,-6 2-44,6-7 1,-6 1-1,4-6-969,-1 1 878,4-1 300,-10 1 65,12-1 1,-10 1 92,7 0 1,-6-1 317,6 1 0,-5-1 0,4 1 0,-4 1 0,4 3 0,-6-1 19,2 6 1,1 5 0,-1 4-20,-2-1 1004,-1 5-482,-2 0 0,2 6 88,2 0 0,-2 6-260,3 4 0,-4 4 368,-1 5 0,0 3-351,0 6 1,-1 1-1,-3 1-22,0 3 1,-1-2-284,5 7-6,0-6 1,0-2-519,0-6 496,0-7-362,0 4 86,0-14 1,0-3-258,0-14 0,2-6-673,2-12 765,4-7 1,2-1-26,-1-7 1,1 5 20,4 0 0,-2 8 287,-2 2 0,3 3-55,-4 10 1,-1 0-1,1 10 709,2 2-50,2 1 1,0 4 241,-4 2 0,2 11-477,-6 8 0,0 0 1061,-5 0-650,0 1-244,0 4 0,5 1-91,-1-1 0,1-1 0,-3-5-74,2-8-212,-2 1 0,11-9-746,-4 3 592,4-2 0,2-15 0,4-5-594,5-4 0,-2-13 191,2 1 0,-2-2 7,2 2 0,1 2 357,-6 4 1,0-2 452,-5 6-208,0 6-123,1 7 230,-1 6 0,-2 3 702,-2 6 1,-4 7-413,-6 12 1,0 7 68,0 3 1,0-2 143,0 2-1841,0-6 901,0 3 1,0-8 223,0-4 0,2-2-1278,3-7-1505,2 0 2802,8-6 0,-1-2 0,0-6 0</inkml:trace>
  <inkml:trace contextRef="#ctx0" brushRef="#br0">13692 483 8191,'-57'-28'-213,"0"-1"225,1 1 0,0 0 175,4-1 1,-2-1 0,5 0 183,-1 2 0,-2-4-61,-5 8 1,-6 4-221,-4 1 0,1 8 148,4 1 1,-2 7-23,11-1 1,-5 4 0,6 4 336,-3 6-531,-2 2 51,-6 3 0,-1 5-50,-2 4 1,-2 4-1,8 5 170,5 5 1,3 5-154,4 4 0,4 6-140,-3 8 0,2 1 209,24-27 1,0 1-845,-1 0 1,1 2 782,2 7 0,2 2 0,1-3 1,3 0-14,3 3 0,1 1 0,2-2 0,0 1-300,1 5 0,3 0 1,1 3-1,4 1 292,1 7 1,3 2 0,3-2 0,3 0 0,1-1 0,2-2-100,2-3 0,2 0 25,7 3 0,2 0-38,-2-8 1,0-2 0,4 4 0,0-2 39,-2-6 0,1-2 54,3-2 0,2-3 0,8-2 0,3-3 55,4-2 0,2-3 1,0-4-1,2-4-87,1 0 1,1-4 0,3-3 0,1-4 238,2-2 0,1-2 0,3-1 1,1-2-31,10-2 1,0-2-1012,-3-4 1,-1-3 901,-18 2 0,0-1 0,0-2 0,22-8 0,1-4-85,-25 6 0,1-1 0,-2 0-183,20-5 0,-1-2 1,-1-9-1,-1-3 254,1 3 0,0-2 0,-4-7 0,-1-2 188,-3 1 0,-3-1-128,-12-1 0,-2 0 1,-4 1-1,-3 0-34,-5 1 1,-2-1-1,-4 0 1,0-1 66,0-1 0,0 0 1,-3-1-1,0 0-43,-1-1 0,-2 0-149,-3-2 0,-4 0 1,1-2-1,-2-1-95,-6-6 1,-3-2-1,-3-4 1,-3 0 99,-5-7 1,-3-1-1,-3 1 1,-3 0-249,-8 0 0,-3 0 1,2 1-1,-1 1 1,-5 3-1,-1 3 73,3 4 1,-3 4-1,-7 6 0,-4 5 57,-2 6 0,-3 5 0,-2 5 0,-2 5 287</inkml:trace>
  <inkml:trace contextRef="#ctx0" brushRef="#br0">13666-1 8126,'-51'15'-145,"-5"3"-10,1 1-1,0 2 1,0 2-326,-1 1 1,1 1 0,0 2 0,-1 2 0,1 1 0,0 2-13,-5 3 1,-1 2-1,2 0 493,3 0 0,1 0 0,1 1 0,4 1 0,1 0 0,0 0 0,1 2 0</inkml:trace>
  <inkml:trace contextRef="#ctx0" brushRef="#br0">23815 12709 8204,'-20'-7'0,"2"-6"-440,-5 3 0,4 4 202,-5 1 0,5-1 482,-5 1 1,1 1-23,-6 4 1,1 0-124,-1 0 1,-1 0-52,-3 0 0,3 0-5,-3 0 0,-2 0 90,2 0 0,4 0-59,6 0 1,5 0 235,-1 0 0,4 0 95,0 0 107,8 0-301,0 0-99,7 0 0,7 0-120,2 0 0,10 4 96,5 1 0,4 0-96,5-5 0,0 5 46,10-1 1,-3 1-100,7-5 0,-7 0 110,-3 0 0,1 5 35,5 0 1,6-1-14,3-4 1,10 0-142,4 0 1,0 0 129,5 0 0,-9-4-3,4-1 0,-4-5-9,0 6 0,4-6 21,10 5 1,1-4-194,-37 6 0,1 1 1,-1-3-1,0 1 209,31-1 1,-1-5-10,-8 6 1,2-3-14,7 3 1,2 2 10,3-3 0,-3 4-55,2 1 0,-8-5-4,-6 0 1,6 1-32,4 4 0,2-2 49,-33 0 0,0-1 0,36 2-27,-36-1 0,0-1 0,33-3 10,-2 1 0,-3-5-12,-1 6 0,5-6 9,-30 8 1,1-1 0,-1 0 0,0 0 6,-1 1 0,-1-1 1,39 0 5,-3-6 0,-2 6-11,-34 0 1,0 1 0,1 0 0,-1 1-21,2-2 1,1 1-1,0 1 1,0 0 15,-1-1 1,1 0-1,36-2-25,-3 0 0,-35 3 0,1 0 21,1-1 1,0-1 0,6 0-1,1 0-16,0 1 0,0-1 0,-4 0 1,-1 0 1,-2 0 1,0 1 0,1 1 0,0 1-1,3-2 0,1-1 1,1 0-1,0 0-2,1 0 0,-1 1 0,1-3 0,-2 0 2,0 3 0,-1 0 1,0-3-1,-1 0-1,-1 3 1,0-1-1,2-1 1,1-1 2,4 2 1,0 1 0,-2-1-1,-2 0 93,0 0 1,-1 1 0,0 1-1,-1 1-51,-3-2 1,0-1 0,4 0 0,2 0 14,3 0 1,0 1 0,0-1-1,-1-1-28,-3 2 0,-1 0 0,-1 1 1,-1 0 3,-2-1 0,0-1 0,4 0 1,2 0-25,1 1 0,0-1 1,3-1-1,1-1-4,-2 3 0,0-1 0,0-2 0,-1 1-63,-4 1 0,1 1 1,6-3-1,2-1-225,1 1 0,0 0 0,2-1 0,1 0 240,-4-1 1,1 0-1,3-1 1,-1 1 32,-5 0 1,1 0 0,6 0 0,1 0-18,4 0 1,1 0 0,-4-2 0,0-1 40,-4 0 1,1 1-1,2-1 1,2 1 65,0 2 1,0 0-1,2-3 1,1 1-32,-6-1 0,1 1 1,5-1-1,0 1 90,-5 1 0,-1 2 1,5-2-1,-1 1-58,-3 0 0,0 0 0,-1 1 0,-1-1-34,-7 2 1,-1 1 0,3 0 0,0 0-62,0 1 1,-1 1 0,-1 2-1,-2-1-87,0-2 0,-2 1 1,-5 1-1,-1 0-202,33 1 0,-2 0 308,2 0 0,-7 5 0,4 0 0,-4-2 0,-2-1 0</inkml:trace>
  <inkml:trace contextRef="#ctx0" brushRef="#br0">24100 12994 7711,'7'14'-190,"-2"0"489,-3 0 0,-2 5-353,0 0 75,0 0 1,-5-4-363,0-1 1,-6 0 113,2 0 0,-9 0-109,-1 1 0,-6 0 77,1 4 1,4-3 258,1 3 0,3-8 0,2-1 0,1-6 0,4 6 0,-4-7 0,12 3 0,2-6 206,13 0 0,7-6-53,7-3 0,6-9-19,-1-1 0,5-1-20,-5 1 0,2-2-20,-2-2 1,-5 0-12,1 4 0,-3 4 52,-7-4 0,0 8-14,-4 1-75,-1 7 1,-6-2 36,-4 10 0,-2 9-23,-2 10 0,-6 4-119,-4 6 0,-7 2 131,-2 6 0,-6 1-238,1 0 0,-3-1 59,-1 1 1,-1-8-18,1-7 0,4-6-62,0-7 0,7-3-129,-2-2 0,-2-6 315,3-8 0,-8-11 0,4-7 0</inkml:trace>
  <inkml:trace contextRef="#ctx0" brushRef="#br0">23957 13307 7967,'15'0'-100,"-1"0"0,5 6-151,0 3 1,1 9 622,-1 1 0,-1 4-44,5-4 0,-5 0-612,1-4 1,1-1 163,-1 0 1,0 0-397,-5 0 516,0-6 0,1 5 0,-1-5 0</inkml:trace>
  <inkml:trace contextRef="#ctx0" brushRef="#br0">24299 13264 7967,'14'-6'-355,"0"-4"1,7-4 74,2-5 1,9 3 635,1-3 1,6-1-153,-1 1 0,-3-5-406,-2 5 0,-3 0 31,-1 5 0,-7 1 5,-3 4 0,-8-2 36,-2 6-378,-5 0 508,2 5 0,-12-6 0,-2-2 0</inkml:trace>
  <inkml:trace contextRef="#ctx0" brushRef="#br0">24597 12923 7967,'14'-8'-167,"-4"2"56,-1 6 0,-1 1 260,2 4 1,1 4 73,-7 10 0,6 3 85,-5 7 0,-1 1-85,-4 3 1,0 3 94,0 7 0,-4 0-67,-1-1 0,-1 6-201,1-1 0,2 5-47,-7-4 0,7-3-146,-2-7 1,4-3-55,1-7 1,-2-2-25,-3-7-698,4 0 651,-5-18 1,6 4-364,0-10 1,0-9-30,0-10 660,0-3 0,-7-14 0,-1-3 0</inkml:trace>
  <inkml:trace contextRef="#ctx0" brushRef="#br0">24611 13193 7967,'-1'14'-30,"-4"0"1,-3 0-44,-6 1 1,-2 0 218,-3 4 0,2-1 46,-7 6 0,7-7-208,-2 2 0,5-3 110,4-2 1,-1-5-706,6 1 467,1-7 0,4 2-710,0-10 854,0-3 0,6-12 0,2-3 0</inkml:trace>
  <inkml:trace contextRef="#ctx0" brushRef="#br0">24654 13207 7967,'22'10'0,"-3"-1"0,-3-4 96,-2 4 0,-4 1 155,-1 4 0,-1 0-35,1 0-160,4 1 180,-11-1-932,10 0 560,-10-6 1,4-3-395,-6-10 0,5-3 530,0-6 0,-1-7 0,-4-1 0</inkml:trace>
  <inkml:trace contextRef="#ctx0" brushRef="#br0">24910 12823 7967,'8'14'132,"-3"1"1,-4-1 261,-1 0 1,0 5-307,0 0 1,-1 5 47,-4-5 0,2 1-511,-7-1 0,5-3 188,-4 3 1,4-3-480,-4-2 1,4-1 93,-4-4 572,5 4 0,-15-12 0,4 6 0</inkml:trace>
  <inkml:trace contextRef="#ctx0" brushRef="#br0">24782 13079 7967,'0'-8'0,"0"-4"0,6 10 0,2-4 471,6 6 0,2 0-547,3 0 1,-1 0 58,5 0 1,1-7-224,4-2 0,1 1 120,-1-1 1,1 1 2,-1-2 1,1-3 98,-1 4 1,-6 3-149,-3 1 155,-3-3 0,-8 8 57,-4 0 1,-4 6 114,-4 9 0,-10 5-77,-10 4 0,-8 3-20,-1 1 1,0 1-14,4-1 0,7-1 40,3-3 1,4-4 5,0-6-105,7 0 53,2-6 1,8-3-204,2-10 1,6-3-237,9-6 1,-3 0 177,3 0 0,3-5 23,1 0 1,3 0 88,-3 5 1,3 0 141,-7-1 1,4 7-172,-4 4 237,0 2 1,-6 4 76,-4 2 0,-2 4 470,-7 7-478,0 5 164,0 2 1,-7 2-81,-2 0 0,1-1-381,-1 6 0,-1-1 117,-4 1 1,0-1-183,-1 0 1,1-1 88,0-3 1,-5-3-509,0-7 1,0 0 229,5 0 1,-5-6 377,0-3 0,-13 3 0,2 0 0</inkml:trace>
  <inkml:trace contextRef="#ctx0" brushRef="#br0">24867 13449 7967,'-8'-14'-1370,"4"-1"1028,2 1 0,2 0 1105,0 0 1,6 4-288,4 1 1,-1-1-255,6-4 1,-3 1-269,12 4 1,-5-4 64,5 4 0,-2-2-151,1 1 1,-2-1 78,-7 6-148,0 1 110,-6 4 0,-1 6-76,-7 3 1,-8 6 93,-7 4 1,0-2 161,-9 7 0,5-1 213,-5 6 1,8-5-100,2-1 1,2-5-4,7 1-106,0-10 57,5 4-361,0-12 0,6 6 127,4-7 0,4-8-457,5-7 1,2 0 54,2-9 485,4 0 0,-5-4 0,7-1 0</inkml:trace>
  <inkml:trace contextRef="#ctx0" brushRef="#br0">25280 12951 8098,'4'14'186,"1"1"0,0 4-190,-5 0 0,0 6 356,0-2 0,0 3-72,0-3 1,0 3-605,0-7 1,0 0 17,0-5 0,0 0-511,0 0 491,0-6 0,1-2 118,4-6 0,1-6-47,4-3 0,3-6 255,-4-3 0,-1 0 0,1-6 0,-1 2 0,2-1 0,2-3 94,-2 7 1,3-4 15,1 4 1,0 0 465,0 5 1,5-1-23,0 1 1,6 0-231,-1 0 0,1 6 62,-1 3 1,1-1 230,-6 1-694,0 0 0,-6 7 107,-4 3 1,-2 3-243,-7 6 0,-7 2-29,-2 2 1,-10 5-165,-5 5 1,-3 0 126,-1 1 0,0-2 94,-1-4 1,7 3 8,3-7 0,3 0 57,2-5 1,1-5 182,4 1 1,1-7-185,3 2 226,4-4 0,1-1-32,9 0 1,4-1-38,1-4 1,0-3-299,0-6 1,5 4 106,0 1 0,5-1-555,-5-4 708,0 0 0,-5 0 0,0 0 0</inkml:trace>
  <inkml:trace contextRef="#ctx0" brushRef="#br0">25436 12709 7967,'0'15'-350,"0"7"291,0 6 1,0 9 900,0 10 0,0 0-295,0 10 0,0-1-50,0 10 1,-2-5-297,-2 6 0,2-6-143,-3 6 0,-1-9-178,1-1 0,1-6-295,4-9 0,1-5-702,4-4 0,-2-5 1117,7-4 0,-1-4 0,5-5 0</inkml:trace>
  <inkml:trace contextRef="#ctx0" brushRef="#br0">25834 12709 7891,'10'-12'214,"-1"2"1,-4 2-31,4 4 333,1 2 1,2 2-162,-2 10 1,-4 9-179,-6 4 1,-1 9 35,-4 1 1,-3 5-361,-6-5 0,0 0-73,-1-4 1,3-1-64,2 1 0,-1-6-314,6 1 1,-4-11 45,4 1-327,0-9 573,5 1 1,7-12 25,2-4 0,4-3 278,1-1 0,5-5-48,0 0 0,6-1 48,-1 1 0,-2 3 0,2-3 0,-1-1 51,6 1 0,-1-5-112,1 5 0,-6 0 58,1 5-59,-6 0 48,2 6 14,-12 1 0,-3 14 0,-10 2 0,-3 4 0,-6 1 0,0 5 0,-1 0 0,1 0 183,0-5 0,1 0-63,4 1 1,-2-1 50,6 0 1,-4-5 21,4 1 685,0-1-284,5 6-351,0-1 1,0 0-99,0 0 1,0-4-73,0-1 0,0 1-82,0 4 0,-5 0 43,1 0 1,-3 2 6,3 3 0,0-2 30,-5 7 0,4-5 14,-4 5 1,6-2-16,-2 2 0,2 2 59,-2-2 0,3-3-45,-2-2 0,2-4 8,2 0 0,6-7-1,4-4 0,2-4 12,3-4 0,0-9-1,4-6 0,-1-8-16,6-1 1,-1-2-839,6-8 1,-1 6 358,1-1 1,4 0 76,0 4 0,-2-2 152,-7 7 1,1 4 294,-6 1 47,0 3-269,-4 8 356,-8 2 1,0 7-102,-7 4 0,0 8 217,0 6 0,-5 6-70,0-2 1,-4 4-297,4 2 1,-1 6-112,1 2 1,3 0-233,-2 1 0,-3 0 57,3 4 1,-3-1 70,3-3 0,2-3-63,-3-7 0,-3-4 42,-1 0 1,1-12-263,-1 3 326,-1-4 0,-9-3-105,0-4 1,0-2 55,5-2 1,-5 0-80,0 0 285,-6-6 0,3-9 0,-7-7 0</inkml:trace>
  <inkml:trace contextRef="#ctx0" brushRef="#br0">25848 13221 7894,'7'-14'0,"-4"0"-587,6 0 0,-1-1 226,2 1 0,2 0 718,-2 0 1,4 0-104,5-1 1,-3 1-164,3 0 1,-4 0-18,0-1 1,-1 6-3,0 0 0,0 4-11,1-5 0,-1 6-12,0-6 1,2 2-138,3-1 1,-2-4 110,7 4 1,-7 1-91,2-2 1,2 1 38,-2-5 0,0 4-105,-5 1 1,0 5 74,0 0 1,-4 2-227,-1 2 46,-6 0 9,4 0 0,-9 2 229,-3 2 0,-3 4 0,-6 7 0</inkml:trace>
  <inkml:trace contextRef="#ctx0" brushRef="#br0">26389 12923 7086,'-10'4'-75,"1"1"0,4 5 170,-5-6 1,6 7 2,-6-1 1,7-2-297,-2 1-405,4-6 603,1 10 0,-7-11 0,-1 4 0</inkml:trace>
  <inkml:trace contextRef="#ctx0" brushRef="#br0">25735 13264 7920,'-15'8'-839,"1"-2"1696,0-6-488,6 0 0,3 0-113,10 0 0,8-1-68,6-4 0,12-3-109,2-6 0,8-1-4,7 1 1,-2-5-82,6 0 1,-6-6-123,1 1 1,2 2 80,-2-1 1,4 5-261,-8-1 0,-1 3 123,-13 2 0,-4 6-381,-11 4 0,-4-3 206,-1 3 1,-7-1 358,-2 5 0,-7 6 0,-7 2 0</inkml:trace>
  <inkml:trace contextRef="#ctx0" brushRef="#br0">26161 12994 7920,'6'11'140,"-6"3"1,-4 10 140,-6-1 0,-2 4-326,2 2 1,-1-2 44,2-4 0,-4 4 0,5-5 0</inkml:trace>
  <inkml:trace contextRef="#ctx0" brushRef="#br0">26730 12724 8016,'0'20'630,"0"4"1,-2 3-358,-3 1 1,-2 1-152,-8-1 0,1 2-240,0 3 1,-7-3 0,-2 3 1,1-3-290,-2-1 0,7-7 333,-2-3 1,4-3 222,6-2-150,-4-6 0,5-2 0,-6-6 0</inkml:trace>
  <inkml:trace contextRef="#ctx0" brushRef="#br0">26787 12937 8016,'22'-6'0,"3"4"-524,-6-3 1,0 4-60,-5 1 265,-6 0 271,-2 6 1,-17 0 46,-3 4 0,-10 9 0,2-3 0</inkml:trace>
  <inkml:trace contextRef="#ctx0" brushRef="#br0">26701 13008 8016,'8'0'-271,"0"2"233,-3 2 1,-4 4 657,4 6 0,-3 5-179,-2 0 1,0 7-357,0-3 1,0 4 4,0 2 1,-5-1-111,0 0 0,1-4-77,4 0 0,0-2-899,0 2-592,0-4 1588,0-12 0,6-8 0,2-8 0</inkml:trace>
  <inkml:trace contextRef="#ctx0" brushRef="#br0">26943 12866 8016,'16'-6'232,"3"4"-232,-10-3 0,-1 4 232,2 1 0,-7 6-37,2 3 1,-5 4-38,-5 1 1,-3 5-120,-6 0 0,4 0-161,1-5 1,-1 1-278,-4-1 231,6 0-687,2-6 620,6-2 1,6-6-42,4 0 1,2-6 71,2-4 0,5-1 77,0 2 1,0-4 50,-4 4 0,4 2 237,0 3 1,-1 2 195,-3 2 1,-1 2-195,0 2 1,-1 6 352,-4 9 0,-2 3-190,-7 6 1,0 1 79,0-1 0,-2 5-93,-3 1 0,2 4 107,-6-5 1,4 5-263,-5-5 0,7 2 25,-2-2 1,-1-10-373,1 1 1,1-6 178,4-4-531,0-6 1,-2-2 321,-3-6 0,4-6-343,-4-4 0,3-4-39,2-5 601,-6-3 0,5-13 0,-6-1 0</inkml:trace>
  <inkml:trace contextRef="#ctx0" brushRef="#br0">27256 12852 7969,'16'-15'146,"7"1"94,-8 0 1,4-5 15,-1 0 1,5 0-6,5 5 1,0 4-165,1 1 0,-1 6 136,1-2 1,-6-1-187,1 1 0,-5 0-56,5 5 0,-7 7-62,2 2 0,-3 5-41,-2 5 1,-4-1 63,-1 5 0,-6 1 26,2 4 0,-3 2 55,-2 4 0,0-3 136,0 7 1,-7-5-61,-2 5 1,1-5 176,-2 5 1,3 0-113,-3 5 1,-3-5-99,4 0 0,-2-5-292,1 5 1,-2-7 110,2 3 1,2-9-127,-1-2 0,4-5 52,-4 1 1,-1-8-565,-4-2 0,0-6 129,0 2 0,-1-5 624,1-5 0,-13-9 0,-3-8 0</inkml:trace>
  <inkml:trace contextRef="#ctx0" brushRef="#br0">27270 13036 7957,'6'-20'0,"2"4"-57,7-3 1,3-1-111,1 1 0,7 0 451,-3 5 0,4-1-70,2 1 0,4 1-294,0 4 0,-6-2 118,-8 6-895,-3 0 569,-2 5 0,-8 8 288,-6 7 0,-19-1 0,-11 6 0</inkml:trace>
  <inkml:trace contextRef="#ctx0" brushRef="#br0">27313 13079 7869,'0'8'1369,"0"5"-999,0-5 1,1 6 100,4 0-228,-3-6 230,4 5-515,-6-6 188,0 1-636,0-1 351,0-7 0,2 0-49,2 0 1,-1-7-88,7-2 0,-1-2-123,6 1 0,-1-2 144,0 2 0,2 2 112,3-1 0,3 1 203,6-2 0,-1 3 21,-3 2 0,1 3 182,-6-3 0,-5 4 85,-4 1-137,-1 0 1,-1 1 88,-3 4 1,-5-2 130,-5 7 1,0-1-246,-9 6 1,2-6-6,-12 0 0,0 1-828,-4 4 0,1-1 187,3-4 459,-3 4 0,5-5 0,-6 6 0</inkml:trace>
  <inkml:trace contextRef="#ctx0" brushRef="#br0">28052 13136 7654,'22'0'-222,"10"5"996,-4-1 1,16 1-330,4-5 0,6 0-194,2 0 1,-3-5-284,-1 1 0,-5-7-250,5 1 1,-1-2-182,1-3 0,-5 7 260,-9 4 0,-3 1 203,-7-2 0,-6 3 0,-1-4 0</inkml:trace>
  <inkml:trace contextRef="#ctx0" brushRef="#br0">28806 12980 8100,'20'-7'-210,"-2"-1"-157,5-6 0,1 5 414,4-1 1,1 7 297,-1-2 1,-1 4-166,-3 1 1,1 0 19,-6 0 1,0 0 73,-5 0 0,0 0-113,1 0 1,-6 1 227,1 4-280,-7 3 1,1 11-89,-8 0 1,-6 6-110,-9-1 1,-8 4-231,-6 5 1,-6-1 95,1 6 1,3-11-301,2 1 522,16-9 0,-2 8 0,11-5 0</inkml:trace>
  <inkml:trace contextRef="#ctx0" brushRef="#br0">29545 12795 7988,'14'-8'809,"0"3"0,7 2-1023,3-2 176,2 4 0,3-7-117,-1 3 0,7 2 167,3-7 1,3 1-200,2-5 1,-1-1 107,1 1 1,-7 2-38,-2 2 0,-6-2-111,-4 2 0,-9 4-237,-5 1 1,-7 2 35,2-2 428,-10 3 0,-9-4 0,-8 6 0</inkml:trace>
  <inkml:trace contextRef="#ctx0" brushRef="#br0">29915 12582 8648,'0'22'480,"-5"6"-401,0 1 0,-11 7 111,2 11 1,-5 2-160,0 3 1,3 0-163,-3-9 1,4 1-319,0-10 0,7-8 378,4-7 1,2-3-5,2-2 0,6-6-771,4-3 1,3-15 177,1-4 668,6-9 0,2 0 0,7-5 0</inkml:trace>
  <inkml:trace contextRef="#ctx0" brushRef="#br0">30071 12837 7988,'0'15'-423,"0"-1"296,0 0 0,-2 5 360,-2 0 0,0 2 40,-5-3 0,6-2 152,-2 3 1,4-8-296,1-1 0,1-7-208,4 2 1,3-4 97,6-1 1,0-6-90,0-4 1,5-4-33,0-5 0,5-3 58,-5-6 1,0-1-36,-5 1 0,-1 4 12,-4 0 0,2 7 17,-6-2 1,-2 5-10,-8 4 1,-2-1-9,-8 7 0,0 0-170,-4 9 1,-4-2 119,-5 7 1,0-1-15,-1 6 1,7-1 60,3 0 0,3 0-633,2 0 129,6-6 573,2-1 0,12-7 0,2 0 0</inkml:trace>
  <inkml:trace contextRef="#ctx0" brushRef="#br0">30412 12596 7988,'0'14'227,"0"0"1,0 2-71,0 3 0,0 3 0,0 6 0,-5 7-22,1 3 1,-6 0 89,5 5 1,-6-4-213,2 9 0,1 1 65,-1-2 0,4-3-108,-5-1 1,6-8-59,-6 7 1,7-9-275,-2 1 1,4-6-175,1-4 260,0-4 1,-2-12-192,-3-3 1,4-7 13,-4-7 453,3-1 0,2-23 0,0 3 0</inkml:trace>
  <inkml:trace contextRef="#ctx0" brushRef="#br0">30384 12667 7988,'28'-6'0,"1"4"-34,-1-3 1,0 4-10,1 1 0,-2 0 214,-4 0 0,-2 8 192,-7 6 0,-1 2-431,-4 7 0,-2 1 69,-7 4 1,-2 1 85,-3-1 1,-4 1 46,-10-1 1,-2-1-169,-2-3 0,-3 1-8,7-6 1,-4 0-145,4-5 1,0-6-55,5-3 0,4-5-290,1-5 0,6-5 29,-2-9 0,3-4 501,2-10 0,0-10 0,0-8 0,0-5 0</inkml:trace>
  <inkml:trace contextRef="#ctx0" brushRef="#br0">30682 12496 7988,'29'-14'0,"-1"6"-178,1 3 1,-7 4 85,-3 1 0,-3 1 656,-2 4 1,-6 3-266,-4 6 0,-2 0-187,-2 1 1,0 0 10,0 4 1,-6-1-116,-4 5 0,-4-4-148,-5 5 0,3-6 54,-3 0-186,-3-2 85,6-2-33,2-6 171,8-1 0,7-6 32,4 4 1,-2-3 30,7 2 1,-2 4 31,1 2 0,2 2-31,-6 3 1,0 0 0,-5 4 0,0-1 234,0 5 0,-5-4-69,0 5 0,-4-5 56,4 5 0,-5-7-93,6 2 0,-3-8-96,3-1-6,2-7-218,-4 9 1,11-12-20,-1 0 1,7-8-293,-1-11 1,2 2-373,3-7 0,0 5 430,4-4 1,-8 5 428,4-1 0,-3-1 0,7 1 0,-3-6 0,5 3 0</inkml:trace>
  <inkml:trace contextRef="#ctx0" brushRef="#br0">31052 12653 7988,'8'-2'0,"-3"-3"228,-4 4 569,-1-6-602,0 7 0,-6 2-149,-4 3 1,-2 3 27,-2 6 1,-2 2 85,-3 3 1,8-2-112,-3 7 1,2-5 110,-2 4 0,6-4-102,4 5 0,2-5 9,2 5 1,0-7 21,0 2 0,8-3-19,6-2 1,7 0-97,7 0 0,10-6-1891,9-3 1917,10-3 0,-16-5 0,2-1 0,0 0 0,1 0 0</inkml:trace>
  <inkml:trace contextRef="#ctx0" brushRef="#br0">29858 9966 7872,'0'14'-644,"0"2"1210,0 3-309,0 3 1,0 6-17,0 1 0,-8 5-102,-6 4 0,-1 5-267,-4 4 0,-1-1 78,1 6 1,-3-6-330,8 1 1,-2-5 71,11-9 307,0 0 0,-1-17 0,-2 4 0</inkml:trace>
  <inkml:trace contextRef="#ctx0" brushRef="#br0">30057 10193 8105,'-5'22'-483,"0"-3"0,-6 2 621,2-2 1,2 1-71,3-1 0,-3-3 195,3 3 1,-1-3-145,5-2 0,6-6-174,4-3 1,7-4 108,2-1 1,5-8-2,-5-6 0,4-2 31,-4-7 1,5 4-5,-5-5 0,-2 2-173,-7-2 0,1 2 89,-6 3 1,-1 3-181,-4-3 126,0 4 1,-6 0-136,-3 1 0,-2 5 64,1-1 1,-3 5-100,4-4 0,-4 4 228,-1-4 0,0-1 0,0-4 0</inkml:trace>
  <inkml:trace contextRef="#ctx0" brushRef="#br0">29915 9639 8105,'-34'8'0,"1"-4"0,0 4-17,5 2 0,-7 7 271,-3 2 1,0 8 34,-5 1 1,4 2-88,-9 8 0,6 0 29,4 5 1,2 6 35,2 3 0,9 5-297,-3 4 1,10-1 161,4 7 1,6 4 59,8 5 1,3-1-267,7-3 0,9-9 40,19-6 1,3-13-19,16-11 1,3-11 18,11-8 0,0-6-106,0-8 0,8-11 151,-37 5 1,1-2 0,2-4 0,0-1-143,3-1 1,-1-1 0,-4 1-1,-2-2 338,30-22 0,-6-1-111,-8-9 1,-1-2 23,1-7 0,-8 2-9,-6 3 1,-8-2 22,-12 7 0,-8-2-33,-11 1 0,-5 2-189,-9-6 1,-13-1-570,-20-9 1,-6 4 227,21 27 0,-1 0 0,-23-28-65,0 3 1,3 7 155,-8 6 0,5 8 73,-5 12 1,0-1 263,5 10 0,1-1 0,-1 6 0,0-7 0</inkml:trace>
  <inkml:trace contextRef="#ctx0" brushRef="#br0">23019 13321 8315,'-14'-8'-139,"6"2"-157,2 6 1,12 0 368,3 0 0,4 0 503,1 0 0,8 0-393,7 0 1,1-7-362,8-2 1,-2-4-240,2-1 0,-3 1 183,-7 4 0,1-4-93,-1 4 1,-6-4 199,-3-1 127,-9 6 0,2-11 0,-4 3 0</inkml:trace>
  <inkml:trace contextRef="#ctx0" brushRef="#br0">23332 13150 8315,'16'0'-119,"3"0"1,4 0-185,10 0 1,-1 0 334,6 0 1,-7 0 241,3 0 0,-4 0-176,-2 0 0,-4 0-33,0 0 1,-7 0 182,2 0 1,-8 5-121,-2 0 1,-5 6-52,0-2 1,-4 4-90,-4 1 0,-6 5-176,-9 0 0,-3 6-111,-6-1 0,-1 6 299,1-2 0,-7 4 0,-1-10 0</inkml:trace>
  <inkml:trace contextRef="#ctx0" brushRef="#br0">22976 14259 8293,'15'10'297,"-1"-1"0,6-4 0,4 3-135,3-2 0,-2 3-131,4-4 0,-4 0-161,8-5 1,-3 0-500,-2 0 299,1 0 209,-7 0 1,-1 0-1028,-7 0 1148,-6 0 0,-2 0 0,-6 0 0</inkml:trace>
  <inkml:trace contextRef="#ctx0" brushRef="#br0">23261 14174 8151,'22'-7'-180,"9"6"-54,-2-4 0,2 4 223,-2 1 0,4 0 65,0 0 1,2 0 62,-2 0 0,-4 0 210,-1 0 0,-1 4 153,-8 1-135,0 6-247,-5-3 1,-6 3 54,-3 3 0,-4-1-72,-1 11 1,-8 1-85,-6 8 0,-13-1-73,-11 6 0,-3-1-768,-1 6 510,-7 0 0,-2 6 1,-6 1-1</inkml:trace>
  <inkml:trace contextRef="#ctx0" brushRef="#br0">23773 14387 8043,'-8'0'106,"3"0"240,10 0-104,3-6 0,12-2 28,4-6 1,9-1-302,5 1 68,9 0-105,-3-7 1,10-1-128,-6-6 1,-7 1 46,-8 3 0,-5-1-130,-4 6 0,-4-3 32,-5 8 1,-7-4-190,-4 9 1,-2 1 136,-2-1 1,-2 5 297,-2 0 0,-4 2 0,-7 2 0,-5 0 0,4 0 0,-4 0 0,5 0 0,1 0-119,0 0 115,6 0 1,-3 2 89,6 2 1,1 0 204,4 5 0,1 2-75,4 8 1,3-2 52,6 7 1,-5 5 227,1 4-325,-7 6-103,10-2 0,-12 7-54,4 3 1,-3 2 40,-2 3 0,0 2-165,0-7-421,0 1 630,0-12-188,0-1 1,0-13 106,-7 5 0,6-16-118,-4 3 108,-3-9 0,5 1 242,-7-6-1,7 0-22,-9-6 1,5-7-235,-2-6 68,-4-6-96,12 3 0,-10-7 18,6 1 0,-5 4 3,6 1 0,-1 0-140,5 0 1,0 2 2,0 7 0,0 0-256,0 0 1,6 4-518,4 1 923,-4-1 0,7-4 0,-5 0 0</inkml:trace>
  <inkml:trace contextRef="#ctx0" brushRef="#br0">24256 14188 8043,'9'-14'-46,"1"0"1,1 4 180,8 1 0,-2-1-77,7-4 0,-2 0 49,2-1 0,3 6-200,-4 0 0,-1 4 82,2-5 0,-6 7-181,0-2 0,-3 5-45,-6 5 82,-3 3 198,-6 6 0,0 7 7,0 2 0,-1 11-35,-4 4 0,-1-2 124,-4 2 0,-1 0-74,7 4 0,-6 1 134,5 0 0,1 4-343,4 0 1,0-1 144,0-8 1,0-3-693,0-7 337,0-6 49,0-1-160,0-7 465,0-6 0,-7-14 0,-1-10 0</inkml:trace>
  <inkml:trace contextRef="#ctx0" brushRef="#br0">24284 14415 8043,'7'-7'94,"1"-5"126,6 8 0,0-3-98,0 3 1,2 2-149,3-3 1,-3 2-1,3-2 0,-3 4-595,-2-4 245,0 4 247,-6 7 31,-2-5 0,-7 12 101,-4-3 0,-3 7 58,-6 2 0,-5 6-92,0-1 1,-5 3 135,5 1 1,2 1 173,7-1 1,-1-1-51,7-3 0,-1-4 500,5-6-381,0 1-229,6-8-46,2 0 0,8-7-150,3 0 0,1-7-21,4-2 1,3-8-407,-3-2 1,1-7 250,-1 3 253,2-4 0,-10-2 0,5 1 0</inkml:trace>
  <inkml:trace contextRef="#ctx0" brushRef="#br0">24554 14344 8043,'15'-1'-203,"-1"-4"0,5 2-155,0-7 0,6 1 299,-1-5 1,-2 0 498,2-1 1,-1-4-328,6 0 1,-6 0-144,1 5 0,-6-5-104,0 0 1,-6 2-232,-3 7 1,-6-2-67,2 2 88,-4 4 287,-1 0 56,0 6 0,-6-7 0,-2-1 0</inkml:trace>
  <inkml:trace contextRef="#ctx0" brushRef="#br0">24810 14074 8043,'0'14'0,"2"1"-316,3-1 208,-4 6 131,6 3 1,-7 7 250,0 3 1,0-2-119,0 7 1,0 0-23,0 5 0,0-1-65,0 1 0,0-2-129,0-3 1,0 2 4,0-7 1,0-2 116,0-7 1,-2-3-301,-3-7 123,4-6 0,-7-4 9,3-8 0,2-9 33,-7-6 0,7-5-160,-1 5 0,-3-6 151,2 1 0,-4 2-102,4-1 0,-1 5-125,1-1 0,4 4 309,-4 0 0,3-5 0,2-2 0</inkml:trace>
  <inkml:trace contextRef="#ctx0" brushRef="#br0">24867 14231 8043,'8'0'-607,"5"0"465,-4 0 489,4-7 0,1 4 123,0-6-451,7-1 1,1-9-88,6 0 1,1-4-330,-1 4 1,-4-5 179,0 5 0,-12-5 217,3 5 0,-4-6 0,3 3 0</inkml:trace>
  <inkml:trace contextRef="#ctx0" brushRef="#br0">25038 13946 7824,'0'15'-510,"-2"5"742,-2 4 0,-4 7-33,-7 3 0,3 0-273,2-1 0,-1-4 111,7-1 0,-1 1-670,5-6 164,0-2 178,0 0 1,1-14 290,4-2 0,3-10 0,6-2 0</inkml:trace>
  <inkml:trace contextRef="#ctx0" brushRef="#br0">25166 13932 8043,'0'14'0,"0"5"13,0 0 1,0 8 151,0 2 0,-6-1-155,-4 5 0,-4-3-392,-5-1 0,3-6 27,-3 1 1,3-5 354,2 5 0,-6-7 0,-3 4 0</inkml:trace>
  <inkml:trace contextRef="#ctx0" brushRef="#br0">24924 14316 8043,'5'14'-67,"0"0"1,-1 2-133,-4 3 0,0 3 597,0 7 0,0-1-71,0 1 0,0-4-337,0 3 0,0-7-12,0 7 0,0-9-108,0 0 1,0-8-41,0-1-62,0-7 1,2 3 114,3-6 1,-4-6-138,4-4 0,-2-9 11,2-4 0,-2-4 125,7-2 0,-1 1 93,5 0 1,0-1-16,1 1 0,4 4 92,0 0 0,6 2-43,-1-2 1,2 4 148,3 6 0,-2 0-54,-4-1 0,3 7 147,-7 4 0,1 2 163,-1 2 1,-8 0-128,3 0 0,-4 6 12,-1 4 0,-2 7-35,-7 2 0,0 6-21,0-1 0,-2 3-174,-3 1 1,2 1-195,-6-1 1,4 2 238,-4 3 0,4-7 19,-5 2 0,6-4-1322,-6 0 0,1-5 123,-6-10 1066,1 4 0,0-5 0,0 6 0</inkml:trace>
  <inkml:trace contextRef="#ctx0" brushRef="#br0">24995 14515 8038,'14'-14'-414,"1"0"1,4-1 128,0 1 1,6 3-41,-1-3 0,2 3 208,3-8 0,-5 3 117,-1 2 0,-5 0 0,2-1 0</inkml:trace>
  <inkml:trace contextRef="#ctx0" brushRef="#br0">25223 14316 8038,'-16'14'0,"-3"0"58,9 1 1,-2-1 187,-2 0 1,4 7 42,1 2 0,-1 4-15,-4 2 1,1 4-225,4 0 1,-4-2 77,4-7 0,2 1-225,3-6 86,2 0-59,-4-11 38,4 5 1,2-13 68,10 0 1,2-6-132,3-9 0,5 0-29,4-4 0,3-2 39,1-3 0,0-2-363,1 2 0,-1 2 174,1-2 1,-5 7 272,-1-2 0,-5 3 0,2 2 0</inkml:trace>
  <inkml:trace contextRef="#ctx0" brushRef="#br0">25479 14216 7982,'14'-22'0,"0"3"0,0 10 0,7-7-694,3 7 429,2-14 0,4 14 78,4-10 1,-4 2 84,3-2 0,-10 3 102,-4-3 0,-3 3 0,-2 2 0,1 0 0</inkml:trace>
  <inkml:trace contextRef="#ctx0" brushRef="#br0">25536 14060 7982,'6'8'-283,"-5"5"-35,4-4 0,-3 4 370,-2 1 0,0 6 398,0 4 1,0 8-47,0 1 1,0 6-212,0-1 0,0-1-124,0 1 1,-2-7 0,-3 2 0,4-3-208,-4-1 0,4-6-65,1 1-408,0-13 354,0 8 1,0-24-102,0 1 1,0-9-55,0-6 0,0-1 192,0-4 0,1-3 220,4 3 0,-4-1 0,4 1 0,1-1 0,-1 6 0,6-5-12,-1 5-47,2 1 0,3 5 177,-1 3 1,0 4 209,0 6 0,0 0 90,1 0 1,-6 0-146,1 0 1,-7 6 81,2 4-222,-4 3 0,-7 1-215,-4 0 0,-4 0 64,-5 0 0,3 1-231,-3-1 0,-1 0 35,1 0 1,2-4-155,7-1 0,-3-6 368,4 2 0,-4-3 0,-1-2 0</inkml:trace>
  <inkml:trace contextRef="#ctx0" brushRef="#br0">25834 14131 7982,'36'-28'0,"-1"-1"-463,-6 1 1,-3 1 286,-2 3 0,-5 4-28,-9 6 171,-4-1-287,-6 7 101,0 2 219,0 6 0,-13 6 0,-3 2 0</inkml:trace>
  <inkml:trace contextRef="#ctx0" brushRef="#br0">25934 14017 7982,'-8'10'-845,"3"-1"0,2-1 829,-2 2 536,3 2 0,-4-4-222,6 6 0,0 1-28,0-1 0,0 0-196,0 0 1,-5 7 113,1 3 1,-6-2-158,5 1 0,-6 1-19,2 5 1,1-1-110,-1 0 1,1-4 73,-2 0 0,2-7-414,4 2 281,2-3-41,-4-2 1,6-8-7,0-6 1,6-6 24,3-8 1,4-5-45,1 0 1,1-6 116,-1 1 1,5-3 34,0-1 1,6-1 11,-1 1 0,-2-1 127,1 1 1,-5 6-91,1 3 1,-8 3 205,-2 2 178,1 0 0,-1 1 101,1 4-164,-7 2 1,3 9-42,-6 3 1,0 2 18,0 8 0,0 4-77,0 0 0,0 6-1,0-1 1,-1 7-66,-4 2 0,3 10-2,-2-5 0,2 8-193,2-4 1,-5 6 61,1 4 0,-1 2-465,5-7 1,0-6 147,0-8 0,0-4-321,0-6 153,0-2 175,0-13 1,0-8-173,0-10 1,0-9 479,0-4 0,0-4 0,0-2 0</inkml:trace>
  <inkml:trace contextRef="#ctx0" brushRef="#br0">26118 14117 7982,'15'-21'-96,"5"6"96,4-4 0,3 3-205,1 2 0,2-5 204,3 0 0,-3-5 253,4 5 1,-6 0-309,-4 5 1,3 0-246,-4-1 1,-2 6-118,-2-1-299,-3 1 717,-9 1 0,0-5 0,-7 6 0</inkml:trace>
  <inkml:trace contextRef="#ctx0" brushRef="#br0">26474 13889 7982,'0'10'0,"0"-1"0,0-4 119,0 5 1,0 4 119,0 5 0,-2 1 159,-2-1 1,-4 3-95,-7 7 0,-4-1-39,1 1 0,-8-1-85,3 1 0,0-3-131,0-2 0,1 3 13,-2-3 0,0-4-233,10-1 0,-3 0-623,7-5 0,2 2 51,-1-11-405,6 0 670,-4-5 1,9-8 477,3-7 0,3-5 0,6-8 0</inkml:trace>
  <inkml:trace contextRef="#ctx0" brushRef="#br0">26403 14131 7982,'14'-8'108,"0"8"1,-6 13 286,-3 6 1,-4 6-116,-1-1 1,-1 3-15,-4 1 1,2 1-184,-7-1 1,6-4 103,-6-1 1,7-1-122,-2 2 1,-1 1 113,1-6 1,1 2-512,4-2 0,-5-8-515,0 3 219,0-9 0,7-2 215,3-12 1,-2-3-46,6-11 1,1-6 255,4-4 1,-5-2 41,1 2 0,-1 3 143,6-3 0,4-2 16,0 2 0,1-2 0,-1 2 0,-3 3 122,3-3 0,-3 5 189,-2 4 0,0 3-42,0 7 0,0 0 140,1 0 0,-6 6-134,1 3 0,-6 4 24,6 1 1,-7 1-115,2 4 1,-4 4-11,-1 10 0,0 0-13,0 10 1,0-4-48,0 8 1,0 2-5,0-2 1,-4 7-70,-1-3 0,0 0-169,5 1 0,0-2-54,0 2 0,-1 1 95,-4-5 1,3-1-341,-2-5 0,0-6 179,0-3 0,0-3-236,-5-2 0,4-6 61,-4-3 0,-1-4 15,-4-1 1,0-1 406,0-4 0,-1-3 0,-5-12 0,-2-2 0</inkml:trace>
  <inkml:trace contextRef="#ctx0" brushRef="#br0">26417 14344 7982,'2'-22'-107,"2"3"1,4-1-113,6 1 1,2 0 291,3 5 1,2-1 77,2 1 0,0 5-4,-4-1 0,-4 2-7,4-1 1,-3 3-13,-2 6 0,-4 0 9,-1 0 1,-6 1-17,2 4 1,-5 3-29,-5 6 0,2 7 13,-6 2 1,-1-1-9,-4 2 0,-5 0-13,0 4 1,0 1-136,5-1 0,6-1 111,3-3-191,-3-4 1,8-7 113,0-4 1,4-6-315,10-12 1,-3-2-34,8-13 1,-2 0-173,2-4 1,-3-5 184,3 0 0,-3-5-283,-2 5 633,0-1 0,0 0 0,1-3 0</inkml:trace>
  <inkml:trace contextRef="#ctx0" brushRef="#br0">26971 13861 7982,'15'0'-269,"-1"0"0,-6 6 394,-3 4 1,-10 9-84,-5 4 0,-4 4-25,-5 2 0,-1-1-23,-4 1 1,-3-1-123,3 0 1,4-1 84,1-3 0,3 1-9,2-6 0,4-1-69,1-9-264,6 4 441,-4-12 1,9 4-117,3-10 1,1-3 179,4-6 0,2 5-87,-2-1 0,7 1 68,2-5 0,2-1-87,-2 1 1,-4 5 51,4-1 162,-3 7-127,-2-3 1,-6 7 177,-3 4 1,-5 8-79,-5 6 0,2 6 180,-6-1 1,1 4-4,-2 5 0,-2-3-155,2 3 0,4 2-59,1-2 1,-1 5-92,1-5 0,0 1-21,5-6 0,0-1-261,0-3 1,0-4-536,0-6 43,0-6-430,0-2 672,7-24 0,-6 0-41,4-15 0,-4 3-28,-1 2 528,7-1 0,-6-6 0,6-1 0</inkml:trace>
  <inkml:trace contextRef="#ctx0" brushRef="#br0">26986 14117 7982,'23'-21'-14,"1"-2"0,-2-4 63,2-2 0,3 3 154,-4 2 1,3-1 7,-3 6 0,4-2-32,-3 2 1,1 3-62,-1-3 1,3 2-155,-3-2 0,1 5 80,-2 0 1,0 1-93,-4 8 0,-8 0 5,3 5 1,-5 2-12,1 3 1,-4 9 36,-6 10 0,-6 4-74,-4 5 0,2 5 137,-1 10 0,-1 2 111,-4 7 0,5 0-126,-1 0 1,6 0 10,-6 0 1,7-2-58,-2-3 1,-1 2 9,1-7 0,0 4-19,5-9 1,-4 2 5,-1-10 1,-1-3-33,1-7 1,2-4-97,-7-5 1,5-1-169,-4 0 0,0-6-219,-6-3 0,1-4 218,0-1 0,0-8 315,-1-6 0,-5-6 0,-2-9 0</inkml:trace>
  <inkml:trace contextRef="#ctx0" brushRef="#br0">27199 14160 7920,'22'-15'0,"-1"-4"15,-7 0 1,0 0 85,0 5 1,-1 0-16,-4 0 0,2 4-320,-6 1-346,0 6 301,-5-4 279,0 7 0,-6 0 0,-2 0 0</inkml:trace>
  <inkml:trace contextRef="#ctx0" brushRef="#br0">27142 14231 7920,'0'14'0,"0"0"0,0-4 323,0-1 1,0 1 32,0 4 0,0 0 96,0 0 1,0-4-217,0-1 1,-5 1-131,1 4 0,-7-2-27,1-2 0,2 1 291,-1-6-883,6 6 247,-10-10 0,11 4-188,-2-10 1,4-3 240,4-6 0,4 0-69,6 0 1,5-5 106,0 0 0,5 0 61,-5 5 0,5 0 191,-5-1 0,4 6-110,-4-1 1,2 7 168,-2-2 0,-3 4 137,3 1 0,-8 0 131,-2 0 1,-6 1-77,2 4 0,-3-2 68,-2 7 0,-2-1-133,-3 6 1,-3 3-64,-6 1 1,-6 0-407,-4-4 0,-3 0 189,-1 4 1,1-4 16,3-1 0,-9 6 0,3-4 0</inkml:trace>
  <inkml:trace contextRef="#ctx0" brushRef="#br0">27853 13975 8019,'-14'0'92,"6"0"279,-5 0 163,12 0-28,-6 0-304,7 0 1,5 1-82,0 4 1,11-3-27,-2 2 0,10-7 143,-1-2 1,4-10-544,2 0 0,-1-7-83,0 3 0,4-4-312,-4 4 0,2 0 287,-11 5 0,0-5-609,-4 0 1022,-8 0 0,6 4 0,-5 1 0</inkml:trace>
  <inkml:trace contextRef="#ctx0" brushRef="#br0">28095 13747 8019,'-5'14'-510,"0"1"1,-1 4 519,1 0 0,2 6 359,-6-1 1,4 4-125,-5 5 1,6-3-31,-6 3 1,5-3-327,-4-1 1,4-7 62,-4-3-51,5-3 1,-3-7 25,2 1-69,3-7 145,9-3 1,2-8-129,10-6 0,2 4 75,-2 1 1,6 4-98,-2-4 1,-2 5-143,-2 0 0,-3 2-161,-2 2 450,-6 0 0,-2 6 0,-6 2 0</inkml:trace>
  <inkml:trace contextRef="#ctx0" brushRef="#br0">27953 14160 8019,'0'14'-81,"0"2"79,0 3 1,4-4 107,1 4 0,0-3-115,-5-2 0,0 5 62,0 0 1,0 0-175,0-5 0,0-4-21,0-1 1,0-4 187,0 5-172,0-7 74,0 3 0,0-8-5,0-2 0,0-4 59,0-6 0,0-1-11,0 1 1,8 0-48,6 0 1,2 0 8,7-1 1,1 3 73,4 2 1,6-1-41,-1 6 0,0-4 127,-5 4 0,-5 0 10,-4 5 60,-4 0 1,-2 2-109,-4 3 1,-2 3 101,-7 6 1,-11 0 13,-4 0 1,-3 5-54,-1 0 0,-4 2-145,-5-2 1,0-2 121,-1 7 0,5-7-266,1 2 0,10-3-233,-1-2-26,3-6 409,3-2 0,8-12 0,8-2 0</inkml:trace>
  <inkml:trace contextRef="#ctx0" brushRef="#br0">28493 13861 8019,'0'8'-357,"0"-2"1,1-6 648,4 0 1,3 0-221,6 0 1,2-6-167,3-4 0,-2-4 45,7-5 1,0 3-205,4-2 0,1-3 48,-1 2 1,-6 2 141,-3 7 1,-8-2 62,-1 2 0,-7-3 0,3-1 0</inkml:trace>
  <inkml:trace contextRef="#ctx0" brushRef="#br0">28635 13719 8019,'0'9'-446,"0"1"1,0-5 351,0 4 1,0-4 360,0 4 1,0 1-112,0 4 0,-5 0 126,0 0 0,-7 7-174,-2 3 0,-2 4-17,-8 5 0,-1 2-293,-8 3 0,1 1 112,-6-5 0,7 3-292,-3-3 1,12-8 381,8-7 0,0-3 0,6-2 0</inkml:trace>
  <inkml:trace contextRef="#ctx0" brushRef="#br0">28564 14060 8019,'0'14'-390,"0"0"0,0 2 334,0 3 0,-2-3 56,-2 3 0,2-3 146,-3-2 0,-1-5 6,1 1-597,0-7 231,5 3 0,0-7-3,0-4 0,0-4 162,0-10 0,7 3-12,2-3 0,4-3 54,1-2 1,0 2-23,1-2 1,5 7 147,4-2 0,3 3-84,1 2 1,0 0 130,1 0 0,-1 1 12,1 3 1,-7-1 145,-3 7 0,-3-1-144,-2 5 0,-6 1 98,-3 4 0,-4-2-54,-1 7 1,0-1-67,0 6 1,-8 0-277,-6 4 1,-2-3 83,-7 3 0,-1-3-342,-5-2 1,6 0 37,-1 0 1,7-6-130,-2-3 0,3-3 473,2-2 0,-1-13 0,1-3 0</inkml:trace>
  <inkml:trace contextRef="#ctx0" brushRef="#br0">28692 13847 8019,'1'14'0,"4"0"0,-3 7 63,2 2 1,-2 9 199,-2 1 0,0 5-35,0-5 0,-6 5 0,-4-5 1,2 1-342,-1-6 0,1 0 97,-1 1 0,-4-2-407,3-4 1,4 4 138,1-3 284,-3-4 0,1 7 0,-8-5 0</inkml:trace>
  <inkml:trace contextRef="#ctx0" brushRef="#br0">28834 14003 8019,'21'-36'0,"1"6"-156,6 6 1,1 7-195,-1-2 0,0-2 510,1 2 1,-1 0-44,1 5 0,-6 0-120,1 0 0,-2-1 3,2 1 0,-4 0-290,-5 0 121,-1 0-113,0-1 0,-8 8 132,-6 2 0,-6 3 150,-8 2 0,0 0 0,-1 0 0,-5 7 0,-2 0 0</inkml:trace>
  <inkml:trace contextRef="#ctx0" brushRef="#br0">29133 13690 8019,'-8'0'-1490,"1"-6"1390,7-2 0,2 0 301,3 4 308,-4-4-215,6 6-128,-7-4 1,0 7-2,0 4 0,0 3 116,0 6 0,0 2-61,0 3 0,0 3 95,0 6 1,-2 6-221,-3-1 1,4 11 95,-4-1 0,-1 1-179,1-6 1,0 3 94,5-3 1,0 1-625,0-1 1,0-8-387,0-6-255,0-7 860,0-2 0,0-12-15,0-13 0,5-1 203,0-13 1,1-1 109,-1-8 0,-4 3 0,6-17 0,-7 2 0</inkml:trace>
  <inkml:trace contextRef="#ctx0" brushRef="#br0">29246 13562 8007,'8'-6'0,"-1"5"0,-7-4 34,0 10 0,0 2 134,0 8 1,0 4 54,0 0 1,0 6-72,0-1 0,-2 2-201,-3 3 0,4-1 108,-4 1 1,2 1-95,-2 3 0,2-2-510,-7 7 0,6-4 291,-6 3 0,1-5-716,-6 1 970,8-9 0,-12 3 0,3-5 0</inkml:trace>
  <inkml:trace contextRef="#ctx0" brushRef="#br0">29104 14103 8007,'0'-15'0,"0"1"-172,0 0 136,0 0 37,0 0 0,2 1 108,2 3-189,4 4 1,7 6 139,-1 0 1,-5 0-161,1 0 1,-5 0-41,4 0 304,-6 0-403,3 0 129,-6 0 0,-6 6 77,-3 4 1,-4 4 84,-1 5 1,-5-3 13,0 3 1,-6 1 0,1-1 1,3 2 14,2-2 0,4-3 180,0 3 1,3-4-42,2 0 0,4-1-23,6 0 1,0-4-72,0-1 0,6-6-124,4 2 1,4-3 6,5-2 1,-2-7-166,7-2 0,-2-9 82,2-1 0,3-4-120,-4 4 0,0-5-26,0 5 0,-5 0-104,1 5 1,-8 1 111,-2 4 76,-6 2 1,2 7 362,-10 0 1,-3 12 90,-6 2 0,-5 9 80,0 1 0,-1 3-147,1 1 1,3 1 48,-3-1 0,-2 1-236,2-1 1,5 1 76,5-1 0,1-6-578,-2-3 0,4-3 81,6-2-322,0-6 0,2-2 230,2-6 1,4-8-208,7-6 654,-1 0 0,0-13 0,0 5 0</inkml:trace>
  <inkml:trace contextRef="#ctx0" brushRef="#br0">29189 14288 8005,'15'0'0,"-1"1"-167,0 4 0,-6 3 86,-3 6 0,1 0 46,-1 0 1,4 5 19,-4 0 0,5 0-376,-6-5 391,7-6 0,-3 5 0,6-5 0</inkml:trace>
  <inkml:trace contextRef="#ctx0" brushRef="#br0">29516 13790 8005,'-14'2'566,"0"2"1,3 3-346,-3 2 1,3 4-15,-8-4 0,3 4-382,2 1 173,0-6-382,-1-2 319,7-6 1,2-1-211,6-4 53,6 3 0,2-9-50,7 7 0,-6-1 147,0 5 0,-5 1 112,0 4 1,-2 5 228,-2 9 0,-2 3-91,-2 6 1,-4 5 67,-6 0 0,4 7-6,1-2 0,-1-3 145,-4-2 0,0 2-152,-1-2 1,3 0-203,2-5 1,-1-1-36,7-3 1,-6-8-689,5-7 608,1-6 0,4 2 44,0-10 0,1-3-62,4-6 1,-2-6-157,7-4 1,-4-3-82,8-1 0,-3 4-66,8 0 1,-3 2 457,-2-2 0,7-1 0,2 6 0,-1 0 250,2 5 1,-6 0 150,0 0 0,-2 1-54,-2 3 1,1-1-120,-1 7 1,-5-6-91,1 5 1,-5 1 135,4 4-178,-6 0 25,4 0-39,-7 0 0,0 1 1,0 4 0,0 3 78,0 6 0,-2 7-95,-3 2 0,4 11 197,-4 3 0,2 6-122,-2 5 0,3 4-61,-2 9 1,1 6-514,-2 8 1,3-2-23,-3 3 1,4-5 454,1-5 0,0-2 0,0-8 0,0 1 0,0 0 0</inkml:trace>
  <inkml:trace contextRef="#ctx0" brushRef="#br0">29843 14160 7991,'2'-10'0,"3"1"0,3 4-209,6-5 1,6 2 283,4-1 0,9-2 415,5 6 0,3-4-356,2 4 0,0-1-273,-1 1 0,-5 3-129,-4-2 0,-3 2 97,-2 2 0,-6 0-66,-3 0 1,-8 0-97,-1 0 333,-7 0 0,10-6 0,-5-2 0</inkml:trace>
  <inkml:trace contextRef="#ctx0" brushRef="#br0">30327 13889 7991,'9'-4'-175,"1"-1"1,-5 0 193,4 5 1,1 2 239,4 3 0,5-2-139,0 6 1,1-4 99,-1 4 0,-1-4-223,5 5 0,-5-6 91,1 6 1,-4-2 179,0 1-167,-8 4 1,0-4-84,-7 10 1,-8-3 15,-6 3 1,-8 3-110,-12 2 0,4 3-10,-3 1 1,3-1-186,2-3 1,6-2-317,3-3 314,9-3 272,4 4 0,6-12 0,0-2 0</inkml:trace>
  <inkml:trace contextRef="#ctx0" brushRef="#br0">30739 13804 7991,'14'0'0,"1"5"-76,-1 0 1,6-1-103,4-4 0,3 0 472,1 0 0,6-6-104,-1-3 1,6-4-400,-1-1 1,-2 4-76,2 1 0,-8 1-711,-1-2 578,-7 4 417,-14 0 0,-8 4 0,-8-4 0</inkml:trace>
  <inkml:trace contextRef="#ctx0" brushRef="#br0">30981 13619 7991,'8'0'165,"-2"7"-165,-6 2 0,0 5 492,0 5 0,-1 0-138,-4 10 0,-3-2-219,-6 10 1,3 0-20,-4 1 0,4 3-17,-8-3 0,5 3-101,5 1 1,-2-5 98,6-4 1,-5-5-670,6-4 0,-1-3 317,5-7 0,2-6-508,2-4 1,4-5 231,6-9 0,5-1 531,0-12 0,7-1 0,-4-5 0</inkml:trace>
  <inkml:trace contextRef="#ctx0" brushRef="#br0">31095 13946 7991,'0'15'515,"0"-1"1,-2 5-307,-3 0 0,4 4-119,-4-4 1,3 0 144,2-5 0,2 1 28,3-1 0,3-5-474,6 1 0,6-7 206,4 2 1,1-10-303,-1-4 1,3-6 136,-3-4 0,2-1-30,3-4 0,-2-3 30,-4 4 0,-7 0 107,-6 0 1,-7 5-28,2-1 0,-5 8 58,-5 2 1,-5 1-51,-9-1 0,-3 2 44,-6 7 0,-5 0 142,0 0 0,-1 0-30,6 0 1,4 2-42,1 3 1,5 1-88,-1 3 0,8 2-248,2-6-120,6 0-484,-4-5 906,14 0 0,7-13 0,8-3 0</inkml:trace>
  <inkml:trace contextRef="#ctx0" brushRef="#br0">31507 13733 7991,'-6'21'-138,"2"-6"62,-5 4 0,4 3 200,-4 2 1,-1 3 242,-4 1 1,0 6-280,0-1 0,-1 6-50,1-1 0,5-1 66,-1 0 0,1 0-19,-5 1 1,4 1-92,1-6 1,4 1-86,-5-6 0,7 0-238,-2 1 1,-1-7-302,1-3-314,1-3 853,4-8 1,0-27-1,0-13 1</inkml:trace>
  <inkml:trace contextRef="#ctx0" brushRef="#br0">31351 13776 7991,'15'0'0,"4"0"0,-3-5-129,3 0 1,2 0 88,-2 5 0,4 0 42,-4 0 1,5 2 62,-5 3 1,0-2 2,-5 6 1,0 1 141,0 4 0,-4-3-84,-1 3 1,-5-3-3,0 8 0,-4-1-35,-4 1 0,-4-2-49,-7 7 1,0-5-37,-4 4 0,1 0-135,-5 0 1,4-2-72,-5-7 0,2 0-270,-2 0 0,4-6 104,5-3 0,3-5-378,2-5 746,4-9 0,0-8 0,-2-6 0</inkml:trace>
  <inkml:trace contextRef="#ctx0" brushRef="#br0">31834 13534 7991,'27'-5'-194,"-3"1"1,-4-1 76,-6 5 1,-6 1 624,-3 4 1,-4 3-183,-1 6 0,-6 0-156,-3 1 0,-4 4-51,-1 0 1,-5 0-141,0-5 0,-6 0-274,1 0 1,3 0 180,2 1 1,8-7-99,2-4 1,6-1-148,-2 2 250,3-3 1,4 4 69,3-6 0,-2 0-17,6 0 58,1 0 0,4 0 29,0 0 1,-6 6 166,-3 4 1,-3 2-46,-2 3 0,0-1 131,0 0 1,-2 5-18,-3 0 0,-3 5 13,-6-5 1,3 4-128,-3-4 0,7 7 22,-7-3 1,3-2-61,-3-2 0,0 1-170,0-1-388,6 0 177,1-5-9,7-6 207,0-1 0,7-14-179,2-2 1,4-2-1,1 1 1,2-2-41,3 2 1,-3-4 6,3-5 0,1 3-232,-1-3 0,5 2 512,-5-2 0,12 3 0,-1-4 0</inkml:trace>
  <inkml:trace contextRef="#ctx0" brushRef="#br0">32118 13705 7991,'-6'8'613,"-2"4"-640,-6-2 1,0 2 111,-1 2 1,1-2-17,0 2 0,0-3 149,0 8 0,-1-3 122,1-2 0,2 5 228,2 0 0,2 4-146,3-4 1,4 5-53,-4-5 0,10 0-167,4-5 1,10 0-129,5 1 1,4-7-174,6-4 1,-3-4-428,7-4 0,0-1 525,5-9 0,6-4 0,1-10 0</inkml:trace>
  <inkml:trace contextRef="#ctx0" brushRef="#br1">22948 14387 8096,'-19'0'0,"0"0"0,-2 6-178,2 4 0,-3-2-371,-6 1 0,-2-1 838,-3 2 1,0 1-136,-10-7 1,3 1-13,-7-5-67,3 0 18,1 0 0,0-8 212,1-6 1,-1-7-142,1-7 1,-1-7 104,0-3 0,1-9-391,-1-5 1,8-15 161,7-4 1,13-1-177,15 5 218,13-8-37,9 15 1,-3 22 0,3 1-84,26-24-486,-22 30 1,1 0 504,30-26 1,-25 26-1,-1-1-34,2-1 0,1 0 0,3 1 1,2 1-102,0-1 1,2 2 0,2 4-1,1 1 76,-1 3 1,-1 2-1,1 1 1,0 1 43,28-10 0,-5 7-14,-14 7 1,-7 6-176,-8 8 207,-5 7 223,-4 1 0,-9 18-74,-9 8 15,-4 11 289,-6 12 0,-12 8-356,-7 6 1,-7 5-62,12-38 0,0 0 0,-15 33-11,1-5 1,0-11-7,-1 2 1,-1-9-2,-3-1 0,-2-9-126,-3-5-27,-3-3 479,5-8 1,-5-7-698,3-11 1,-2-10 178,7-8 1,6-12-142,8-7 1,5-6 155,5 1 0,4 2 35,10-2 0,7 6 238,7-1 0,8 4-93,2 6 1,-1 4-24,5 9 0,-3 4-74,-1 6 1,-7 0 226,-3 0-51,3 6 79,-6-4 0,-1 11 381,-5-4-311,-1 4 0,-1 6 113,-3 0 0,-3 1-126,-2-1 1,-7 0 125,-2 9 0,-9-1-38,0 11 1,-8 0-110,3 5 1,2-2 612,2-3-356,3-4-211,8-11 0,4 0-130,8-9 1,12-2-186,13-12 1,7-8-493,11-7 1,9-7 561,5-11 0,-24 13 0,0-2 0,0-4 0,-1 1 0</inkml:trace>
  <inkml:trace contextRef="#ctx0" brushRef="#br1">23972 15297 8149,'0'-10'214,"0"1"0,3-1 27,6-4 1,1 0-47,9 0 0,3 0 13,1-1 0,6-4-158,4 0 1,-3-1-25,3 1 0,-3 3-290,-1-3 1,-1 3 12,1 2 0,-7 6-215,-3 4-1,-8 2-615,-2 2 1082,-6 0 0,-3 13 0,-8 2 0</inkml:trace>
  <inkml:trace contextRef="#ctx0" brushRef="#br1">23872 15539 8149,'16'-2'-686,"3"-3"1,-2-3 613,7-6 0,4 0 360,5 0 1,7-1-466,-2 1 1,-2-5 98,2 0 1,-6-4-97,1 4 1,-5 0 80,-4 5 1,1 1-31,-6 3 29,0-2-25,-11 10 119,5-4 0,-12 12 0,6 2 0</inkml:trace>
  <inkml:trace contextRef="#ctx0" brushRef="#br1">24284 15425 8149,'-8'0'-629,"-4"0"0,10 1 1262,-3 4-278,-2-3-270,5 10 0,-6-5-8,3 2 0,4 4-68,-4-4 1,3-1 106,2 2 1,0-6-78,0 6-23,0-1 1,-1 6-12,-4-1 0,4 0 3,-4 0 1,2 0 2,-2 1 1,2-1-13,-7 0 1,6 5-18,-6 0 1,5 0-29,-4-5 0,4 0 70,-4 1 0,4-1-47,-5 0-16,7-6 11,-3-2 0,6-12-15,0-4 1,0-2-102,0-2 1,2-1 12,2 1 1,3-5-185,2 0 1,2 5 120,-6 5 194,6-1 0,-3-4 0,6 0 0</inkml:trace>
  <inkml:trace contextRef="#ctx0" brushRef="#br1">24171 15240 8092,'8'-6'0,"-1"3"-360,-2-7 0,-2 1 228,7-6 1,-7 6 635,2-1-230,3 7 0,-2-9-53,3 2 1,-1 2-74,-3-1 1,-2 4-96,7-4 0,-6 5 309,6 0-438,-7 2 1,3 10 2,-6 6 1,0 8-24,0 11 1,-8 1 103,-6 8 1,-5-2-16,-4 7 1,-4-3-44,3-1 1,3-5-125,3 0 1,3-7-48,6 3 1,3-9 220,6-1 0,12-7 0,4 3 0</inkml:trace>
  <inkml:trace contextRef="#ctx0" brushRef="#br1">24725 15297 8075,'-8'-2'382,"3"-2"1,10 0-251,5-5 0,4-1-169,5-4 0,-2-5-1,7 0 1,0-1-219,4 1 1,-1 1 37,-3-5 1,1 7-530,-6 2 139,0 0 273,-11 12 335,-2-4 0,-12 12 0,-2 2 0</inkml:trace>
  <inkml:trace contextRef="#ctx0" brushRef="#br1">24839 15311 8075,'-8'6'-159,"2"-4"7,6 11 0,0-5 330,0 6 0,0 2 266,0 2 0,0 3-244,0 3 1,0 3-209,0-4 1,0 4-43,0 2 1,-5-3 131,0-2 0,-6 1-66,2-6 0,1 5-23,-2-5 0,5 0-142,-4-5 0,6 0-235,-2 1-508,-3-8 204,7 0 280,-12-7 0,11-2 408,-2-3 0,2-2 0,2-8 0,0 1 0,0 0 0,0-7 0,0 1 0,0-4 0,0 4-54,0 5 1,6 1 83,4 0 0,3 0 105,1 0 0,0-5 147,0 0 1,5 0-63,0 4 1,0 1-68,-5 0 0,0 1 34,1 4 80,-1-4-322,0 12 1,-6-4 28,-3 10 1,-4 3-80,-1 6 1,0 0 67,0 0 0,-6 7-142,-3 2 0,-4 0-5,-1 0 1,4-5 101,1 1 0,-1 1-175,-4-1 1,5-5-112,-1-4 368,7-7 0,-10 3 0,5-6 0</inkml:trace>
  <inkml:trace contextRef="#ctx0" brushRef="#br1">24995 15311 8075,'10'-14'20,"-1"0"1,1-5 174,4 0 1,0 0-65,0 5 1,-4 1 58,-1 3 1,-4-1-702,4 7 133,-5-1-253,2-1 487,-6 4 1,0-3-47,0 10 1,-2 1 187,-2 4 1,0 4-120,-5 0 0,4 0 97,-4 5 1,6 2 175,-2-2 1,-3 6 239,-1-1 1,1 3-92,-2 1 0,5 5 60,-4 1 0,1-1-185,-1-5 0,-3 1-24,8-1 1,-6 0-52,6 1 0,-6-1-172,5 1 1,1-6-151,4 1 1,-5-11-24,0 1-71,0-3 0,5-2-183,0 1-18,0-7 318,0-9 0,2-8 30,3-10 1,3-1 68,6 6 1,0-7 6,0 3 1,2 1 113,3-2 0,-2 5-70,7-5 0,-7 7 83,2-2 1,2 3-15,-2 2 1,-5 4-27,-4 1 1,-6 6 60,6-2 221,-7-3-206,3 7 0,-6-4 2,0 10 1,0 2 144,0 8 0,-6-1-102,-4 0 0,3 7 171,-3 2 1,2 6-5,-1 4 1,-4 3-17,4 7 0,2 0-102,3-1 1,2 1 12,2 0 1,0-6-107,0 1 0,0-8-214,0-1 1,5-2-707,-1-8 653,8 0 0,-6-10-259,3 1 1,4-9 160,-4-1 0,-1-6 293,2-8 0,-1-7 0,5-1 0</inkml:trace>
  <inkml:trace contextRef="#ctx0" brushRef="#br1">25251 15439 8075,'19'-14'59,"0"0"0,2-1 190,-2 1 0,-2 0-311,7 0 1,-1 0 109,6-1 0,-7 1-187,-3 0 0,-3 4-141,-2 1 1,-2 4-651,-2-4 432,3 6 498,-12-4 0,-1 7 0,-8 0 0</inkml:trace>
  <inkml:trace contextRef="#ctx0" brushRef="#br1">25464 15325 8068,'0'15'354,"0"-1"0,0-5-117,0 1 0,0 1-3,0 8 0,-4-4-93,-1 4 1,-6-1-75,1 1 1,-2-3-165,-2 3 1,-7 3 68,-3 1 1,2-1-238,-1 2 0,-1 0-11,-5 4 1,3-4-162,2 0 1,3-7-421,7 2 444,0 3 413,6-6 0,-5-2 0,5-8 0</inkml:trace>
  <inkml:trace contextRef="#ctx0" brushRef="#br1">25450 15496 6944,'0'14'-231,"-1"0"252,-4 1 0,3-1 154,-2 0 1,2 0-87,2 0 1,-5 5 41,1 0 1,-1 0-105,5-5 0,0 1-2,0-1 1,0 0-20,0 0 0,0 1-11,0-1 0,0-5-18,0 1-33,0-7-204,0 3 250,0-6 0,0-6-11,0-4 1,1-2 58,4-2 0,-2-5 8,7 0 0,-2-5-81,1 5 0,4-5 5,-4 5 0,4-1 34,1 1 1,-4 3 3,-1-3 1,1 3 30,4 2 1,0 0-41,0 0 0,-4 4 302,-1 1-196,1 6 200,4-4-225,-6 7 0,3 2 20,-6 3 0,-1-2 13,-4 6 1,0 2 6,0 8 1,0-1-122,0 5 1,5 1 80,0 4 0,-1 1-157,-4-1 1,0 1 49,0-1 0,0 5-141,0 0 1,0 1 89,0-6 1,0 1-83,0-1 0,-1-4 0,-4-1 1,2-7-142,-6-2 0,4-1-77,-5-8 1,1 4-141,-5-4 518,-1 0 0,1-5 0,0 0 0</inkml:trace>
  <inkml:trace contextRef="#ctx0" brushRef="#br1">25450 15624 8075,'14'-6'0,"1"2"-152,-1-5 1,0 6-195,0-2 0,1-1 316,-1 1 1,-5-1 308,1 1 1,-6 3-536,6-2 232,-7 2 0,2 8-92,-10 4 0,-3-1 62,-6 5 1,-2-2 37,-3 6 0,3 0 11,-3 1 1,-1-3-17,1 3 0,0 1 212,5-1 1,4-2-70,1-7 164,6 3 1,-2-12 11,10 4 1,3-4-129,6-1 1,2-6-83,3-3 1,1-4-87,4-1 1,4-2 226,1-3-229,-1 10 0,13-17 0,-5 10 0</inkml:trace>
  <inkml:trace contextRef="#ctx0" brushRef="#br1">25905 15226 7858,'0'-14'0,"0"-1"0,2 7 68,2 4 0,0-3 174,5 3 0,-4 0-24,4 9 0,-4-2 202,5 7 1,-7 4-457,1 5-11,-2 0 1,-2 0-75,0 0 0,-2 5 118,-2-5 1,-4 4-234,-6-4 0,-1 0 6,1-5 1,0 1-6,0-1 0,4-6 97,1-4 1,4-2-112,-4-2 145,5 6 206,-2-4-4,6 4 0,6 1-80,4 2 0,3 2 267,1-1 0,0 7-43,0-3 1,-1 5-67,-4 0 1,-1-2-158,-3 7 0,-3-2-3,2 2 1,-2 1 28,-2-6 1,-5 5-96,0-5 0,1-5-642,4-4 304,0-7-242,-7 3 0,6-14 630,-4-6 0,10-7 0,3-7 0</inkml:trace>
  <inkml:trace contextRef="#ctx0" brushRef="#br1">26033 15396 7861,'14'-14'-516,"1"-2"361,-1-3 1,5 2 184,0-7 0,6 5 88,-1-4 0,3-1 194,1-4 1,5 1-158,0 3 1,0-1-48,-4 6 0,-1 1 42,1 9 1,-7 3 54,-3 6-310,-3 0 198,-8 12 21,-2 4 0,-6 19 135,0 3 0,-2 4-143,-2 6 0,0 1-2,-5 3 0,4 3-49,-4-3 0,6-1-140,-2 1 0,3-6-190,2 1 0,0-3 147,0-1 1,0-7-299,0-2 0,0-6 38,0-4 0,-6-4-136,-4-6 1,-2-1 76,-2-3 447,-7 2 0,-1-10 0,-7 4 0</inkml:trace>
  <inkml:trace contextRef="#ctx0" brushRef="#br1">26118 15539 7874,'16'-16'0,"3"-3"0,-3 3-736,3-3 1,-3 3 735,-2 2 0,-5 1 0,1 4 0,-7-4 0,3 5 0</inkml:trace>
  <inkml:trace contextRef="#ctx0" brushRef="#br1">26118 15553 7874,'0'20'0,"-4"-4"-87,-1 3 0,-1 2 121,1-2 1,3-1 141,-2-3 1,2-1-53,2 0 0,0-4 143,0-1-166,0-6-374,0 4-56,-6-7 337,4 0-70,-4 0 1,7-7 16,4-2 0,1 1 17,4-2 0,3 6 25,-4-6 0,8 5 35,2-4 1,2 1 30,-2-1 1,-3 1 11,3 3 0,-4 3 101,0-2 1,-6 2-79,1 2 1,-7 2 10,1 2 1,-2 0-87,-2 5 1,-5 0-8,1 6 0,-12-1-39,2 0 0,-5 5-160,0 0 0,3 0-195,-3-5-393,3 0 771,2-6 0,0-1 0,-1-7 0</inkml:trace>
  <inkml:trace contextRef="#ctx0" brushRef="#br1">26474 15425 7874,'28'-16'1,"1"-3"0,4 2 5,0-7 0,-4 2 3,-6-2 0,-5 2-11,1 3 1,-5 8 11,-5-3 0,2 8-136,-6-4-79,0 7 0,-7-2-28,-3 10 1,-2 3 127,-8 6 0,1 0-445,0 0 550,0 1 0,-1 5 0,1 2 0</inkml:trace>
  <inkml:trace contextRef="#ctx0" brushRef="#br1">26616 15396 7611,'8'7'-432,"-2"-4"1407,-6 6-446,0-6-363,0 4 0,-4-6 41,-1 4-51,0-3 0,3 4-432,-2-6-169,2 0-270,-4 0 115,6 0 254,0 0 0,6 0 1,2 0-1</inkml:trace>
  <inkml:trace contextRef="#ctx0" brushRef="#br1">26616 15382 6718,'2'-9'353,"2"-1"1,0 5-45,5-4 0,0 4-111,6-4 0,1-1-46,2-4 1,0 1-152,6 4 1,-6-5 124,6 0 1,-5 4-478,5-4 1,-7 3 201,2-3 1,-3 1-758,-2 3 906,-6-2 0,-2 4 0,-6-6 0</inkml:trace>
  <inkml:trace contextRef="#ctx0" brushRef="#br1">26716 15197 7874,'0'21'0,"0"-1"-92,0 4 0,-2 3-139,-3-3 1,-1 3 497,-4 1 1,-2 0-25,2 1 1,-2-5-219,-3-1 1,3-5 41,2 1 0,-1-4-10,7 0 0,-3-6-93,3 1-154,2-7 0,0 1 127,7-8 0,6-4-80,-1-6 1,7-1-2,2 1 0,2-5 100,-3 0 1,0 0 19,6 5 1,-2-5-7,1 0 1,4 0 32,-3 5 0,-2 0 30,2 0 1,-7-1 128,2 1 0,-5 5 122,-4-1 437,-4 7-393,-6-3 1,-6 12-151,-4 3 0,-9 6 0,-4 4 0,-4 3-59,-2 6 1,1 5-166,-1 1 1,3-1 77,2-5 0,-1 5-227,6 0 0,0 1-27,4-6 0,1-4-205,0-1 1,5-7-871,-1-2 883,7 1 1,-3-15 413,6 0 0,6-13 0,2-9 0</inkml:trace>
  <inkml:trace contextRef="#ctx0" brushRef="#br1">26730 15539 7874,'0'14'-295,"0"5"340,0 0 0,0 6 225,0-1 0,0-2-165,0 1 0,-5 0-55,0 0 0,1 3-133,4-8-405,0 1 103,0-4 338,0-7 0,0-4-207,0-8 1,0-6-5,0-9 1,4-3 42,1-6 1,5-1 185,-6 1 1,7 4-57,-1 0 1,-2 5 180,1-4 0,5 5 82,5-1 0,0 8 20,-4 2 0,3 6-43,1-2 1,0 3 280,-4 2 1,-1 0-85,0 0 0,-1 2 28,-4 3 1,-3 3-133,-6 6 0,0 2-194,0 3 0,-6-2 78,-3 7 1,-6-5 4,-3 4 1,0-4-247,-6 5 1,5-7 47,-4 2 1,5-3-159,-1-2 0,8-1-498,2-4 226,-1-2 1,3-14 77,2-2 0,3-12-107,2-7 1,0-1 519,0-4 0,7-1 0,2 0 0,4 0 0,1 0 0,5 4 0,0-3 0,6 8 0,-1 1 0,3 5-50,1-4 0,-1 5 91,-3-1 1,1 5 168,-6 5 1,0-2 371,-5 6 0,0 0-240,0 5 1,1 0 69,-1 0 0,-5 0 34,1 0-195,-7 0 0,3 6-362,-6 4 0,-1-2-100,-4 1 1,3-4-99,-2 4 1,1-4-75,-2 5 120,3-7 1,-3 5-71,10-4 1,-2-2 38,7 3 0,-1-4 534,6-1-205,-1 0 0,0 5 298,0 0 0,0 1 113,1-1 95,-1-4-357,0 12 0,-6-5-68,-3 6 0,-4 0-41,-1 1 1,0-4-161,0 3 1,-8-3-197,-6 8 0,-2-3 107,-7-2 0,4 0-256,-5 0 0,5-1 70,-5-3 1,7-4-20,-2-6 1,3 0 378,2 0 0,0-6 0,0-2 0</inkml:trace>
  <inkml:trace contextRef="#ctx0" brushRef="#br1">27028 15368 7874,'10'0'0,"-1"0"0,-6 6 192,2 4 1,-3 9 333,-2 4 1,0 11 140,0 3 0,0 5-237,0 0 0,-5 6-429,0-1 1,1 5 74,4-5 0,0-4-657,0-5 0,6-6 124,3 1 0,9-5 457,1-4 0,6 3 0,-3-5 0</inkml:trace>
  <inkml:trace contextRef="#ctx0" brushRef="#br1">27370 15396 7905,'-8'0'1907,"0"11"-1668,3 4 0,3 4-9,-2 0 1,2-2-14,2 7 0,0-7-169,0 2 37,0 3 1,0-11-49,0 3 1,6-4-157,4-1 0,3-2-413,1-7 0,0-2 239,0-3 0,2-7-362,3-7 0,-3-5 256,3 5 0,-8-5 107,-2 5 0,-4-4-294,5 4 586,-7-7 0,3 4 0,-6-6 0</inkml:trace>
  <inkml:trace contextRef="#ctx0" brushRef="#br1">27483 15084 7905,'0'15'428,"0"4"0,-1 5-139,-4 9 0,3 4 131,-2 5 0,2 1-72,2 0 0,0-1-68,0 1 1,0 1-16,0 3 1,0-2-22,0 2 1,-1 2-269,-4-2 0,3 4-249,-3-8 0,4-1-336,1-13 1,0-4-250,0-11 9,0 0 0,0-9 157,0-10 1,1-6 390,4-17 0,-2-4 301,7-10 0,-5-7 0,4-3 0,1-4 0,4-1 0</inkml:trace>
  <inkml:trace contextRef="#ctx0" brushRef="#br1">27668 15084 7905,'14'-8'0,"-4"1"300,-1 7 1,-4 7-29,5 2 0,-7 10 0,1 5 1,-4 3-111,-4 1 1,1 1-104,-7-1 1,-1 0 70,-8 1 1,3-1-59,-3 1 0,4-7 281,0-3-244,1-3-784,6-2 355,2-6 1,12-10-69,4-12 0,2 0 162,3-5 0,3 3 33,1 2 0,5-4 127,-5 4 0,0-3-40,-5 7 0,0-1 193,1 2 0,-1 2-33,0 7 1,-1 2 260,-4 3 1,2 3-106,-6 6 0,0 6 91,-5 4 0,-2 3-59,-3 1 0,-7 2-103,-7 4 0,-2-4-76,2 3 1,2-3 6,-7-2 1,2 1-165,-2-1 1,2-1-335,3-3 0,4-4-418,-4-6 0,8-1 79,1-4 767,1-2 0,-6-7 0,1 0 0</inkml:trace>
  <inkml:trace contextRef="#ctx0" brushRef="#br1">27569 15539 7905,'14'-8'116,"0"3"1,0 3-117,1 2 0,-1 2 869,0 3 0,0 3-290,0 6 1,5 0-150,0 0 0,2 5-382,-2 0 1,-2-2-198,7-7 1,-2 3-1206,2-4 1,3-3 1353,-4-1 0,4-3 0,2-2 0</inkml:trace>
  <inkml:trace contextRef="#ctx0" brushRef="#br1">28251 15055 7917,'-1'16'971,"-4"3"1,-5 3-528,-9 6 1,2 2-6,-7 4 1,1-1-510,-6 9 1,1-7 114,-1 8 1,1-10-500,-1 0 1,7-3 287,3-1 0,-1-1-190,1 1 0,0-3-237,5-2 1,1-3-933,4-7 1525,-4-6 0,5 4 0,-6-4 0</inkml:trace>
  <inkml:trace contextRef="#ctx0" brushRef="#br1">27953 15524 7917,'36'-22'0,"5"-3"-120,-3 6 0,-2-2-170,2 2 1,0 4 371,5-4 1,-7 3 286,-3 2 0,-3 0-126,-1-1 1,-6 1-107,1 0 0,-11 6-27,1 3 17,-9 4 0,-1 1-318,-8 0 0,-4 1-58,-7 4 0,-5 3-77,-4 6 0,-9 2 31,-5 3 0,-1-3-74,1 3 0,-3 3 136,3 1 1,3 0 232,2 0 0,9-1 10,5 2 1,5-3 56,4-7 1,4 0 80,6 0 0,2-6-44,2-3 0,4-5 45,7-5 1,5-4-146,4-10 0,3-2 11,1-3 1,2-2-247,3 2 0,-7 2 82,2-2 1,-9 7 148,0-2 0,-3 3 0,-2 2 0</inkml:trace>
  <inkml:trace contextRef="#ctx0" brushRef="#br1">28095 15496 7902,'0'14'4,"0"0"1,0-4 230,0-1 1,1 1 144,4 4 1,-3 0-218,2 0 1,-2 1-195,-2-1-63,0 0 1,0 0 256,0 0-923,0-6 587,0-1 1,5-14-390,-1-2 0,7-4 53,-1-1 509,3-6 0,1-3 0,0-5 0</inkml:trace>
  <inkml:trace contextRef="#ctx0" brushRef="#br1">28280 15453 7902,'14'-8'0,"0"-3"28,0 7 0,-4-1 144,-1 5 1,-6 8 221,2 6 0,-3 2-48,-2 7 0,-5 1 54,0 5 1,-6-1-220,2 0 1,-2-1-1,1-3 0,-6 3-139,7-3 0,-5 1 143,9-2 1,-5-2-218,6-7 1,-1 0-179,5 1 0,0-6-194,0 1 1,1-7 280,4 2 1,3-4-26,6-1 1,1-1-86,-1-4 1,0-3-252,0-6 1,0-7 61,1-3 0,4-2 67,0-3 0,-1-6 176,-3-3 0,4 2-1,0-2 1,0 0 171,-5-4 0,-5-1 9,1 0 1,-1-6 22,5-3 0,1-1 191,-1 0 1,-1 6-89,-4 9 0,4 5 297,-4 9 513,-3-3-505,7 12 0,-11 2-69,2 13 1,-4 8-104,-4 11 1,-4 9-77,-6 10 0,-1 3-4,1 2 1,0 0-31,0-1 0,4 1-163,1 0 0,1-7-121,-2-3 1,-1-5 56,7-4-484,-1-3 390,5-13 1,1-4-10,4-8 0,3-6 82,6-9 0,0-3-18,1-6 1,-1-2 8,0-4 1,2 6 18,3 0 0,-2-1 28,7 5 1,-5-1-13,5 1 0,-2 9 121,1 5 0,3 7-102,-7-2 1,3 7 185,-8 7 0,2 2 47,-11 13 1,-1 1 149,-4 9 0,-1-3-78,-4 7 1,-5 0-7,-9 5 0,-3-2 6,-6-3 0,-1 3-83,1-3 0,0 3-235,-1 1 1,1 1-6,-1 0 1,2-6-150,4 1 0,-3-8-263,8-1 1,-1-7-458,4-8 1,1-6 271,0-3 668,0-10 0,-1-15 0,1-10 0</inkml:trace>
  <inkml:trace contextRef="#ctx0" brushRef="#br1">28479 15539 7866,'19'0'0,"-1"0"0,8 3 302,-3 6 1,6 2 471,4 13 0,3 6 256,7 8 1,4 5-471,1 4 0,6-3-715,-2 4 1,8-6 379,1-4 1,9-9-1161,1-11 935,-30-12 0,2-2 0,6 0 0,1-2 0,4-2 0,0 0 0</inkml:trace>
  <inkml:trace contextRef="#ctx0" brushRef="#br0">23303 16960 8147,'0'-14'-58,"0"6"0,2 2-170,3 6 0,4 0 1158,10 0-588,3 0 1,7 4 18,-1 1 1,2 5-184,3-6 0,2 1-212,3-5 1,1-1-100,-5-4 0,0-5-298,0-9 1,-4 4 73,3-4 0,-5 3-171,-4 2 0,-4-1 138,-5 1 0,-3 0 73,-2 0 1,-6 4 316,-8 1 0,-4-1 0,-6-4 0</inkml:trace>
  <inkml:trace contextRef="#ctx0" brushRef="#br0">23730 16733 8147,'-14'0'417,"-1"0"1,8 3 7,2 6 1,-2 2-41,3 13 1,-1 8-67,5 10 1,0 3-226,0 7 0,-2 0 98,-2 5 0,2-11-496,-3-4 1,4-9-85,1 1 1,6-11-361,4-4 1,9-9 284,4-6 1,4-5-240,2-9 1,1-7 375,3-16 0,-3 1 326,3-6 0,-5 2 0,-4-2 0,-3 3 0,-1 1 0,2-3 0</inkml:trace>
  <inkml:trace contextRef="#ctx0" brushRef="#br0">24028 16918 8147,'-14'6'59,"0"3"1,1 10 180,4 5 1,-4 3 260,4 1 1,-2-1-99,1-3 0,-1 1 293,6-6-558,1 0 1,5-6-178,4-4 1,3-3 1,6-6 0,2-1-216,3-4 0,-2-4 123,7-10 0,-7-3-186,2-7 1,-3 2-414,-2 4 0,-1-3 276,-4 7 1,-2-1-489,-7 1 397,0 9 544,0-9 0,-2 16 0,-3-6 0,-2 6 0,-8-4 0</inkml:trace>
  <inkml:trace contextRef="#ctx0" brushRef="#br0">24185 16790 7824,'14'6'-377,"0"3"1,-4 4 703,-1 1 0,-6 2 0,2 3 1,1 5 314,-1 9 1,0-2-213,-5 7 1,0-4-176,0 3 1,0 0-207,0 1 35,0 3-208,0-11 1,0 9-190,0-6 0,1-4-8,4-5-274,-3-7-39,4 3 180,-6-12 1,0-9-420,0-13 395,0-7 202,0-7 0,-1-2 276,-4-4 0,3-2 0,-3-7 0,4 1 0,1-1 0,0 0 0,0 1 0,0 4 0,0 0 0,5 13 65,-1 1 0,7 4 158,-1 5 0,3 0 294,1 10 1,-5 0-193,1 5 0,-1 6 353,5 4-347,-6 2-26,-1 9 0,-3-4-63,1 7 1,0-2-71,-5 2 0,-2 3-147,-2-4 0,-1 0-51,-9 0 1,6-4-210,-11 5 1,6-8-547,-6-2 419,10-6 194,-4-8 0,11-2-801,-2-3 508,2-9 167,-4-8 0,4-13-78,-3-3 1,4-7 371,1-3 0,5 1 0,-1 4 0,7 2 0,-1 3 0,1 0 0,-2 10 0,4 3 130,-3 10-89,9 1 1,-4 6 0,6-3-39,-7 7 0,0 0 94,1 9 1,-3-2 29,-2 7 1,1-1 133,-7 5 0,1 5 126,-5 0 1,0 5 120,0-5 0,-5 5 173,1-5 0,-7 4-61,1-4 0,2 0-1594,-1-5 1,6 1 1271,-2-1-362,3 0-250,2-6-481,0 5 575,0-5 0,7-1 54,2-2 1,4 1 128,1-1 1,0 6 221,0-1 1,4 2 391,-4 3-331,3-1-128,-9 6 0,2-2 81,-1 5 0,-6 1-63,2 5 1,-3-6-75,-2 1 0,-5-7-100,0 2-500,-6 3-67,10-6-19,-6-2 1,14-10-323,2-14 946,4 1 0,1-25 0,0 4 0</inkml:trace>
  <inkml:trace contextRef="#ctx0" brushRef="#br0">24825 16733 9532,'0'20'1161,"-7"4"-623,-2 9 0,-4 3-299,-1 7 1,4-5-207,1 0 1,6-5-153,-2 5 0,10-11-470,4 1 1,4-9-170,1 0 0,5-9 471,0-6 0,5-2-584,-5-2 0,4-6 871,-4-4 0,7-9 0,-4-3 0</inkml:trace>
  <inkml:trace contextRef="#ctx0" brushRef="#br0">24953 16918 8089,'12'1'666,"-2"4"1,2-4-504,-2 4 0,9-2-156,4 2 1,9-3-955,1 2 0,8-4 386,2-4 0,0-4 561,4-6 0,4-7 0,-1-1 0</inkml:trace>
  <inkml:trace contextRef="#ctx0" brushRef="#br0">25678 16647 7979,'-8'21'272,"-5"-4"125,4 7 1,1 1-57,-2 8 1,2-3 223,-1 4 1,1 0-502,3 0 1,4-3 78,-4-7 0,3-4-275,2-5 0,2-6-25,3 1 0,-2-7-4,6 1 0,1-8 142,4-6 0,0-7-144,0-2 0,5-6-114,0 1 1,5 2-112,-5-2 0,0 5 61,-5-4 0,5 7 116,0 1 1,-5 3 269,-4 7 1,-5 0 46,4 5 1,-6 2 106,2 3 1,-3 7 79,-2 7 0,0 2 392,0-2 1,1-3 148,4 3 0,-4-4 269,4 0-753,3-1-116,0-6 0,6-2-163,0-6 0,1-6-234,-1-4 1,-5-2-423,1-3 1,-1 1-26,5 0 0,-4 0-623,-1-1 0,-1 6 452,2 0 0,1 4 781,-6-5 0,6 7 0,-3-3 0</inkml:trace>
  <inkml:trace contextRef="#ctx0" brushRef="#br0">26062 16804 9423,'0'16'1017,"0"3"0,0 1-777,0 4 0,0 1-149,0-6 0,0 0 29,0-5 1,6-1-213,3-4 0,-1-2 125,2-7 1,-1-2-153,5-3 0,-1-4-241,-3-10 0,2 1 177,-2-5 1,-4 1-110,-1-2 1,-4-1 59,-1 6 1,0-5-62,0 5 0,-1 0 80,-4 5 0,-3 4 46,-6 1 0,0 6-43,-1-2 45,1 4 110,0 1-124,0 6-401,6 2 364,2 0 1,12-2-68,3-6 1,4 0 163,1 0 0,0-5 23,1 0 0,-1-6 104,0 2 0,0-2 1,1 1 1,-1-1 82,0 7 0,0-3-36,0 3 1,2 2 472,3-3 1,-8 8 10,3 2 1,-3 11 280,4-2 1,-6 4-290,1-4 0,-7 6 84,2 4 1,-4-2-225,-1 2 0,0-5 102,0 4-285,0-5 37,0 2 1,2-7-297,2-4 1,-2-4-122,3-10 0,3-2-155,1-8 1,-1 1-185,2 0 0,-3 0-441,3-1 1,1 6 348,-6 0 0,6 5-1023,-2 0 1625,4-4 0,7 6 0,3-4 0</inkml:trace>
  <inkml:trace contextRef="#ctx0" brushRef="#br0">26673 16790 8021,'0'-10'0,"0"1"0,0 4 1332,0-5-368,-6 7-540,-2-3 0,-5 8-247,4 2 0,-4 4-1,3 6 1,3 1 18,-3-1 0,7 2-28,-2 3 0,-1-2-235,1 7 0,0-7 86,5 2 1,2-3-320,3-2 1,-2-6 63,6-3 1,1-4-57,4-1 0,0-8 123,0-6 1,1-5-29,-1-5 1,5-4-36,0 0 1,0-1 76,-5-4 0,0 1-95,0-1 1,1 2 110,-1-7 1,5 5 31,0-5 1,1 0 47,-1-5 0,-3 0 111,3 1 0,-3 1-109,-2 3 1,-6 3 112,-3 7 1,-4 5 111,-1 5 0,-6 8 369,-4 5 0,-2 4 241,-2 1 1,-5 8-165,0 6 0,0 8-9,5 11 1,1 0-293,3 10 0,-1-2-106,7 11 0,-3 2-47,3 7 0,2-1-210,-3 7 0,10-6-30,4 6 0,6-1-947,4 5 1028,3-6 0,11 8 0,3-7 0,5-3 0,5-3 0</inkml:trace>
  <inkml:trace contextRef="#ctx0" brushRef="#br0">21967 17287 8063,'20'0'502,"6"0"161,12 0 1,12 0-736,16 0-194,4 0 1,-5-1 191,-4-4 1,10-8-447,5-6 1,-36 7 0,1 1 281,-1 1 0,0 1 1,35-15 64,-14 5 0,-12 5 206,-16 4 1,-9 1-1,-3-5 1</inkml:trace>
  <inkml:trace contextRef="#ctx0" brushRef="#br0">22564 16989 8065,'21'-8'256,"2"-3"86,10 6 1,4-5-34,5 6 0,6-1 284,-1 5 0,1 0-327,-6 0 0,-4 0-261,0 0 0,-11 5 307,1-1 0,-10 9-116,-4 1 1,-1 2 173,-9 8 0,-5 7-294,-9 12 1,-17 4-274,-11 15 0,12-28 1,-4 2-1214,-7 8 0,-2 2 1410,-9 6 0,-2 1 0,14-13 0,0 1 0,-1 0 0,-3 4 0,0 1 0,0-1 0</inkml:trace>
  <inkml:trace contextRef="#ctx0" brushRef="#br0">12071 16889 8372,'15'-6'-387,"-1"4"-70,0-3 1,6-1 421,4 1 1,5 1 413,4 4 1,0 0-341,10 0-156,-4 0 159,10 0 1,-6 0-66,-1 0 0,6 0 64,-1 0 0,-4 0-4,-5 0 1,0 0 76,4 0 0,9 0 159,6 0 1,6-2-361,8-3 1,5 2 266,0-6 0,-36 4 0,0-1-315,36-13 1,-32 10 0,2 0 321,1-3 0,1 1 0,1 2 0,1 0-41,5 0 1,-1-1 0,-2 2 0,-1-1-63,1-1 1,0 1-1,4 2 1,1 0-30,-1 0 1,1 0-1,1-1 1,0 1-3,-4 3 0,1-1 1,-2-1-1,1-1-370,-2 0 1,0 0 0,5 0 0,0 0 326,5 0 0,-1 0 0,-4-2 0,-2 0-49,-2 2 0,-1 0 0,-1-2 0,-1 1-185,-3 2 1,1 2 0,5 1-1,1 0 241,1 0 0,-1 1 0,0 1 0,-2 0-148,-7 1 0,0 0 0,1 0 1,0 0 123,-4 1 0,1-2 0,0-1 0,1 0-3,3-1 0,0 1 0,-4-1 0,-2 0 59,2 0 0,0 1 0,31 0-218,-3-2 0,-5 0 137,-4 0 1,-4 2-21,4-3 1,-5 4 502,-5 1 1,-3 0-495,-6 0 1,-9 0 574,-5 0 1,-2 5-565,-8-1 1,-1 3 477,-3-3 1,-6-2-443,1 3 1,-6 1 516,6-1-501,-7-1 65,3 3-111,-6-6 0,5 7 35,0-3-48,0-3 58,-5 4 0,0-5-1,0 4 1,0-2 33,0 7 1,0-1 8,0 6 1,0 0-13,0 4 1,-5 5 12,0 9 1,-6 4-17,2 5 1,-4 9-5,-1 6 1,-1-1-388,1 6 0,5-4-494,-1-1 1,7 0-1145,-2 0 1983,-3-13 0,8 2 0,-6-13 0,-2-1 0,0-2 0</inkml:trace>
  <inkml:trace contextRef="#ctx0" brushRef="#br0">12171 17444 8472,'-14'0'-885,"6"0"1110,1 0-103,20 0 1,0 1 16,15 4 1,1 1 12,13 4 0,6 2 41,13-2 0,-1-4 4,7-1 0,-1-4-324,5-1 0,2 0 334,3 0 1,-34 0-1,2-1-62,6-1 1,0-1-1,0 0 1,-1-2-232,3-2 0,1 0 0,-2 0 0,0 0 225,1 0 0,1 0 0,5-3 0,2 1-302,4-1 1,0 1 0,-3-2 0,-2 1 291,-2 0 0,0 1 1,3 1-1,2-1-48,1-3 0,1 0 1,1 3-1,0-1-61,-3-2 0,-1 0 0,0 3 0,0-1-22,-2-1 1,0-1-1,3 3 1,0 0 50,-1 0 0,1-1 1,-1 2-1,-1 1 14,-7-1 1,-1 1-1,1 1 1,0 0-137,-1 1 0,0 0 1,-3 2-1,0 0 83,-1 3 1,-1 0 0,-3 0 0,-2 0-69,25 0 1,-2 2 11,-18 2 0,-6-1-242,-8 7 0,-4-2 13,-6 1 0,-4 4-839,-9-4 1,-4-1 1082,-6 2 0,-6-7 31,-4 2 0,-21 3 0,-7 0 0</inkml:trace>
  <inkml:trace contextRef="#ctx0" brushRef="#br0">12029 16889 8860,'14'13'1316,"5"4"-1060,0 16-205,6 4 1,-9 10-87,3 0 0,1 12-645,-1-2 1,5 7 679,-5-2 0,0 12 0,-5-1 0</inkml:trace>
  <inkml:trace contextRef="#ctx0" brushRef="#br0">22081 17230 8005,'-10'-14'-82,"1"0"0,4 4 229,-5 1 197,7 6 38,-3-10-182,6 12 0,3-4 21,7 10 0,1 1-137,12 3 1,7 9-31,8-4 0,5-1-108,4-4 0,-1-6 33,6 2 0,0-3-213,5-2 0,6-7-250,4-2 0,-4-5-13,-1-5 1,-15 3 79,-4-3 1,-12-2-124,-2 2 540,-14 0 0,-2-1 0,-5-2 0</inkml:trace>
  <inkml:trace contextRef="#ctx0" brushRef="#br0">22692 17017 8005,'14'-6'-273,"0"4"-107,1-3 0,5-1 392,4 1 1,-2 1 363,2 4 1,-7 0-209,2 0 0,2 0-89,-3 0 1,1 6 240,-4 3 0,-6 4-78,1 1 1,-7 2 131,2 3 0,-5 3-139,-5 7 1,-13 2-199,-15 7 0,-8 2 26,11-15 1,-1 2-1,-33 22-1235,24-21 1,0 1 1171,2 0 0,2 2 0,-4 6 0,2 3 0,3-1 0,-1 1 0</inkml:trace>
  <inkml:trace contextRef="#ctx0" brushRef="#br0">30611 16136 8073,'8'0'218,"3"6"69,-6 3 0,4 6-342,-4 4 0,0 3 56,-5 6 0,0 5-565,0 0 0,-6-1 147,-4-8 1,-7 1 14,-2-6 0,-7 0 402,3-5 0,-4-1 0,-1-4 0,1 2 0,3-6 0,-1 0 0,6-5 0,13-1-60</inkml:trace>
  <inkml:trace contextRef="#ctx0" brushRef="#br0">30397 16442 6156,'9'-3'123,"11"-7"176,9 6 0,1-7-152,3 1 0,3-2-91,7-3 0,-2 1 60,-3 0 1,-3 1-15,-7 4 0,-6 2 400,-3 7-370,-9 0 1,-6 13-19,-8 6 1,-6 11-84,-9 3 1,-4 7 2,-11-2 0,3 3-60,-7 1 1,2-5-243,-2-4 1,5-3-7,9-2 0,-1-6-599,6-3 473,0-9 0,6-5 400,4-10 0,2-5 0,7-9 0,0-3 0,0-6 0,5-1 0,0 1 0,6 6-23,-2 3 0,4 8-33,1 1 0,2 7 209,3-2 0,1 10 208,4 5 1,3 4 69,-3 5 1,2 3-136,3 6 0,-1-5-206,1-5 0,-1 1-62,1-4 1,-1 0-273,1-10 0,-7 0-7,-3-5 1,-4-5-674,0 0 924,-8-12 0,6 8 0,-5-12 0</inkml:trace>
  <inkml:trace contextRef="#ctx0" brushRef="#br0">30881 16264 7973,'15'-2'-6,"-1"-3"0,5 2 6,0-6 0,6 4-425,-1-5 1,3 3 72,1-3 0,0-1 183,1 6 1,-7-4-73,-3 4 241,-3-6 0,-15 3 0,-2-6 0</inkml:trace>
  <inkml:trace contextRef="#ctx0" brushRef="#br0">30995 16136 7973,'0'9'-117,"0"1"1,2 4-175,2 5 0,0 8 846,5 1 0,-6 8-114,2 12 0,-3 2-18,-2 7 1,0 0-247,0 0 0,-7 0-95,-2 0 0,-4-7-19,-1-2 1,0-3-294,-1 3 1,1-12 88,0-3 58,0-3 1,0-20-94,-1-1 1,3-12 6,2-6 0,2-12-453,4-7 1,2-2 120,-3-8 1,4-5-396,1-4 896,0-1 0,0-1 0,0-1 0</inkml:trace>
  <inkml:trace contextRef="#ctx0" brushRef="#br0">30867 16392 7973,'8'6'-30,"-3"3"1,-4 10 160,-1 5 1,0 3 167,0 1 0,-4 2-174,-1 3 0,-11-4-165,2-1 1,-3 1-58,2-6 1,1-2 69,0-2 0,4-10-498,1-4 379,6-3 1,-2-10-320,10-6 1,3-7 166,6-7 1,2-6 42,3 1 0,-2-5 255,7 5 0,-5 0 0,4 5 0,-1 5 27,2 5 0,-2 3 50,-3 6 1,2 3 377,2 6 1,3 6-189,-7 3 0,4 10 209,-4 5 1,5 1-206,-5-1 1,0 1-91,-5-6 1,2 0-41,3-5 1,-8-4-77,3-1-88,-3-6 0,-1 2-293,-1-10 1,-6-2-71,2-8 1,-3 0 152,-2-4 1,0-4-167,0-5 0,4-5 105,1 0 0,1-7 60,-1 2 1,-3-1 233,3 1 0,2-3 0,1 5 0</inkml:trace>
  <inkml:trace contextRef="#ctx0" brushRef="#br0">31365 16065 7973,'1'-8'0,"4"3"0,-3 10 111,2 4 0,-2 5 74,-2 5 1,-6 3-63,-4 7 0,-4-1-44,-5 1 0,2-1-283,-7 1 0,5-6 192,-5 1 0,7-7-86,-2 2 0,5-8-86,4-1 213,-2-7 1,10 2-131,-3-10 0,5 2 99,5-7 0,3-4-1,6-5 1,5 0-5,0 5 0,6 1-4,-1 4 0,1-2 4,-1 6 1,0-1-8,-10 1 1,3 3 2,-7-2 1,-4 4 7,-1 4 1,-5 4 20,-5 7 0,-8 4-18,-5-1 0,-8 6 3,3-5 0,-4 5-2,-2-5 1,6 0-1,-1-5-7,6 0 10,-2 0-133,12-6 1,8-1 117,10-7 0,2-7-45,2-2 0,7-2 60,3 1 0,1-2-1,-1 2 0,2 2 52,-2-1 1,-2 6 145,2-2 1,-7 3-3,2 2 1,-3 7-108,-2 2 1,-6 5-44,-3 5 0,-3 3 50,-2 7 0,-8 1-32,-7 3 0,0-1-54,-9 6 0,5-7-152,-5 2 0,2-3-7,-2-1 1,-2-2-233,2-4 1,-1 3 29,1-7 1,3-5-522,7-5 869,-6-6 0,-2 4 0,-7-7 0</inkml:trace>
  <inkml:trace contextRef="#ctx0" brushRef="#br0">31123 16662 7973,'21'-7'0,"1"1"0,6-3 0,1-3 258,-1 8 1,-1-6-160,-3 6 0,-4-1-270,-6 5 114,1 0 0,-8 6-206,-2 4 0,-14 2 153,-5 2 1,-10 5 162,0 0 0,-3 7 91,-1-3 0,-1-1-172,1 2 1,6-5 402,3 5-121,3-7-389,8 4 1,3-13 21,10-4 1,9-5-260,10-9 0,5-6 218,4-12 1,-2 0 103,7-1 50,0-6 0,-2 5 0,-1-4 0</inkml:trace>
  <inkml:trace contextRef="#ctx0" brushRef="#br0">32033 15993 8067,'-14'-7'733,"6"0"0,2 9-674,6 3 0,0-2 29,0 6 1,0 1-704,0 4 1,0 0 215,0 0 0,-2-1 30,-3-4 1,-3 4 201,-6-3 1,0-3 105,0 3 0,-1-2-124,1 1 0,-5 4 152,0-4 1,0 4 110,5 1 0,0 1-108,0-1 325,6 0-220,2 0 1,7-1 55,4-4 1,4-2 28,10-7 0,3-2 84,7-3 0,4-3-145,0-6 0,5 0-29,-5 0 0,-4 4-191,-6 1 183,-5 6-276,2-4 0,-13 9 65,-7 3 1,-13 4 6,-11 10 1,-9 3-34,-5 7 0,-3-1-41,-2 0 0,2 6 174,4-1 1,2 0 136,6-5 1,7-4 16,3 0 1,5-7-73,5 2-97,2-9 1,15-4 66,6-6 1,7-11-11,7-3 1,2-10-1,4 0 0,-4-3-15,3-1 0,-5 1-59,-4 3 1,-2-1-10,-3 6 1,-8 0-59,3 5 0,-9 5 141,0-1 0,-5 7 0,-5-2 0,-3 4 0,-6 1 0</inkml:trace>
  <inkml:trace contextRef="#ctx0" brushRef="#br0">31976 16278 7983,'-14'14'-895,"0"0"1,-1 0 1003,1 1 1,5 0 727,-1 4 1,7-1-352,-2 5 1,-1 1-183,1 5 1,1-1-105,4 0 1,0 1 24,0-1 0,0-4-171,0 0 0,0-7-19,0 2-182,6-3 1,2-4 41,6-2 0,0-4-197,0-6 0,2-11 105,3-3 1,-1-5-263,5 0 459,1 3 0,4-11 0,1 5 0</inkml:trace>
  <inkml:trace contextRef="#ctx0" brushRef="#br0">32332 16036 8007,'0'-14'65,"0"0"138,0 6 1,1 1-209,4 7 122,-4 0 1,6 7-298,-7 2 0,0 5 111,0 5 1,0-1 19,0 6 0,0-7-77,0 2-240,0 3 312,0-6 0,-2 3-357,-3-10 142,4-2 1,-10-14 140,6-2 1,0-4-48,5-1 0,0-5 140,0 0 0,0-2-2,0 2 0,0 4 82,0-4 0,7 3 88,2 2 1,4 4 67,1 1 0,2 6-51,3-2 1,-2 3-73,7 2 0,-7 7-19,2 2 0,-5 4-203,-4 1 154,-4 0 0,-9 0-16,-6 1 1,-2-1-44,-13 0 0,0 0-26,-4 0 0,-1-1 22,1-3 1,1 2 13,3-2 1,-1-2-180,6 1 189,0 1 0,10-1-211,-1 0 202,7-5 1,3 2-46,9-6 0,4 0 38,1 0 0,2-5 45,3 0 0,-3-6 0,11 4 0,-5-8 0</inkml:trace>
  <inkml:trace contextRef="#ctx0" brushRef="#br0">32460 16448 8048,'19'-15'-99,"-1"-4"0,6 3-23,-5-3 1,2 8 121,-2 1 0,-4 1 0,6-5 0</inkml:trace>
  <inkml:trace contextRef="#ctx0" brushRef="#br0">32516 16221 7984,'2'14'-491,"3"0"1,-4 7 349,4 3 1,-3 1-99,-2-1 1,0 2 137,0-2 0,0-3-79,0-2 180,0-4 0,-7 0 0,-1-1 0</inkml:trace>
  <inkml:trace contextRef="#ctx0" brushRef="#br0">32460 16292 7963,'6'-8'0,"-5"2"0,6 9 170,-7 6 1,0 7-46,0 13 0,-7 1-192,-2 3 0,-8 2-16,-2 3 0,-5-4-214,5-5 1,-6-2 155,1-4 0,-3 3 97,-1-8 0,6-3-73,3-6 1,-2-6-65,2 2 1,0 3 1,7-8 130,2 0 1,-1-6 14,6-9 0,7 1 18,7 0 1,6 1 6,4 4 0,3-2 31,6 6 1,7 0 137,3 5 0,9 0 7,5 0 0,4 7-33,0 2 0,0 2-82,-4-1 1,-3 2-57,-7-2 0,0-2-123,-5 1 0,3-4 98,-7 4 1,-1-5-22,-9 0 1,-2-2-134,-7-2-51,-6 0 0,-3-5 234,-10 0 0,-9-12 0,-8 1 0</inkml:trace>
  <inkml:trace contextRef="#ctx0" brushRef="#br0">32801 16093 7945,'14'-9'78,"0"-1"127,0 7 0,1-3-76,-1 6 1,-5 0-116,1 0-383,-7 0 1,-1 6 233,-7 3 1,-11 4-251,2 1 1,-10 0 191,0 1 0,-2-1 34,-3 0 0,1-1 90,-1-4 1,6-2 68,-1-7 0,6 0 0,0 0 0,2-2 0,2-3 0,6-3 0,3-6 0,10 0-145,3 6 1,6 2 276,0 6 1,0 1 199,0 4 1,1 3-59,-1 6 1,-5 7 23,1 2 1,-7 4-166,2 2 1,-4-1-208,-1 0 1,0-4-56,0 0 0,-4-7 67,-1 2 1,-2-5 2,3-4 1,2-2-91,-3-4 0,4-4-91,1 0 0,0-6 25,0-8 1,0-5 12,0 0 1,6-11 201,4 2 0,2 1 0,2 3 0,1 2-2,-1-2 0,-5 4-60,1 6 1,-1 1 229,6 3 0,-1-1-13,0 7 0,-5-1 376,1 5-398,-1 0 0,1 6 2,-1 4-69,-5 2 0,0 4-125,-8 3 0,0-3 15,-5 3 1,-1 1 33,-4-1 1,5 2-46,-1-2 1,2-3-80,-1 3 1,-4-4-194,4 0 1,1-8 326,-2-2 0,1 3 0,-5 0 0</inkml:trace>
  <inkml:trace contextRef="#ctx0" brushRef="#br0">32772 16235 7945,'0'14'123,"-1"7"104,-4 3 0,2 2-203,-7 3 0,-1-1-248,-8 1 0,4-1-138,-4 1 1,3-3 78,2-2-470,-1-3 753,1-7 0,0-6 0,0-2 0</inkml:trace>
  <inkml:trace contextRef="#ctx0" brushRef="#br0">32829 16420 7933,'29'-8'0,"-6"2"-97,1 6 1,-7 4-158,2 1 0,-3 6 49,-2-1 1,-6 2-371,-3 3 575,-3-1 0,-9 0 0,-1 0 0</inkml:trace>
  <inkml:trace contextRef="#ctx0" brushRef="#br0">32147 16377 8020,'6'-22'-1,"4"2"46,9 5 0,12-4-6,16 1 1,14-3-40,-22 11 0,2 1 0,5-2 0,1 0 0,7-3 0,0 0 0</inkml:trace>
  <inkml:trace contextRef="#ctx0" brushRef="#br0">23090 17842 8248,'-22'-7'0,"6"4"0,7-6 563,6 5 0,-2-7-56,10 7 1,7-1-468,7 5 0,14 0 84,5 0 0,16 0-319,12 0 1,10 0-338,5 0 1,-2-2 404,-39 0 0,0 0 0,4 1 0,1 0 85,4-1 1,1-1 0,0 2 0,1-1 4,4 0 0,-1-1 0,0 2 0,0-1-228,0-2 1,1-1 0,4 2 0,0 1 247,0-3 1,1 1 0,3 0 0,2 0-207,-2-1 1,2 0 0,6-1-1,1 0 323,-1 1 1,1 0 0,4-1-1,1-1 0,-2 0 0,1 0 0,-22 2 0,1 1 1,-1-1-29,0 0 0,-1 1 0,1-1 0,1 0 0,0 0 0,1 1-249,2-1 0,0 0 0,2 0 0,2 1 0,2-1 1,-1 0 202,-4 0 0,-1 1 0,0-1 0,4 0 0,1 0 0,-1-1-171,-1 0 0,1-1 0,0 1 0,0 1 0,-1 0 1,2-1 122,3 0 0,1 0 1,-1-1-1,-2 2 1,0 0-1,-1 0 28,1 0 0,-1 0 0,0 0 1,-2 1-1,0 0 0,0 0 23,3 0 1,1 2 0,0-2 0,0 0 0,-1 0 0,0 0 2,0 0 1,-1 1-1,0 0 1,-2 0 0,-1-1-1,0 0 5,0 1 1,0 0-1,0 0 1,1-1-1,-1-1 1,1 1-4,0 1 1,1 0-1,0 0 1,5-1-1,0 0 1,0 0 9,-7 1 0,0 0 0,0 0 0,-1-1 0,1-1 0,-1 1 13,-2 1 1,0 0-1,0 0 1,3-1-1,2 0 1,-1 1 0,2 0 1,1 0-1,-1-1 1,-1 0-1,-1 0 1,0 0 16,0 0 1,-1 2 0,0-2-1,-2 0 1,-1 0 0,1 0-131,2-1 1,0 0 0,0 0 0,1 1 0,0-1-1,-1 0 150,-3 0 0,0 0 0,0 1 1,-2 0-1,1 1 0,-1 0-11,23-1 1,0-1-1,1 1 1,0-1 72,0-3 0,-2 1 1,-3 2-1,-2 1-63,-3-1 1,-1 0 0,-2 3 0,-2 0-20,-7-3 1,-1 0 0,-2 3 0,0 1 27,1-2 0,-1 1 0,-9 2 1,-2 0-632,33 5 0,-17 3-1249,-17 6 1777,-12 7 0,-1 1 0,-10 6 0,-4 1 0</inkml:trace>
  <inkml:trace contextRef="#ctx0" brushRef="#br0">19479 18098 8244,'-5'-10'936,"0"1"-552,1 5-160,4-2 0,0 9 33,0 7 1,0 6-1,0 12 1,0 7-175,0 3 0,0 3 48,0 1 1,-5 6-147,0-1 0,-4 5 65,4-4 0,-5 5 4,6-1 0,-1-1-123,5 1 0,0-3-139,0-2 0,0-1-82,0-13 1,0-6-828,0-8 263,6-3 1,-3-10 853,7-6 0,-7-19 0,3-11 0</inkml:trace>
  <inkml:trace contextRef="#ctx0" brushRef="#br0">19493 18112 8312,'14'0'0,"0"0"-143,1 0 0,5 0-224,4 0 0,1 0 842,-1 0 0,1 1-95,-6 4 0,0-2-370,-5 7 0,-6 1 55,-3 8 0,-7-2 51,-7 7 1,-7 1-48,-12 8 1,-7-3-123,-3 3 0,3 2 68,2-2 0,5 0-155,4-4 1,3-5-355,7-1 1,1-10-46,4 1-39,3-3 1,7-3 577,4-3 0,9-16 0,8-5 0</inkml:trace>
  <inkml:trace contextRef="#ctx0" brushRef="#br0">19934 18098 8312,'0'14'-292,"0"0"1,-7 2 453,-2 3 1,1 3 399,-1 6 1,-3 10-128,-6 0 1,3 8-139,1-3 0,1-1-117,9 6 1,-1-6-165,5-4 1,2 2-291,2-7 1,4-2 1,6-7 1,1-3-273,-1-7 1,0-2 201,0-2 1,0-4-221,1-6 0,-3-11 562,-2-3 0,2-10 0,-4 2 0</inkml:trace>
  <inkml:trace contextRef="#ctx0" brushRef="#br0">20005 18211 8254,'9'-12'-229,"1"2"-58,-7 4 1,8 12 455,-6 4 0,-1 15 419,-4 8 1,0 2-173,0 3 0,0-5 6,0 5 1,0-2-136,0 2 0,0-5-14,0-9 1,0 1-213,0-6 1,0-5 288,0-4-478,0-7 47,7 3 0,-4-7-29,6-4 0,-1-5-44,2-8 0,2 0-303,-2-6 1,-2 6-172,1-6 379,-6 6 0,9-2 60,-8 6-72,1 6 300,1 1 0,-4 9 53,3 3 221,3 3-251,-1 6 0,3 0 145,-1 0 1,-4-4-170,5-1 1,-6-4 64,6 5-293,-7-7 153,10 9-584,-12-10 247,12 4 0,-10-7-54,6-4 1,-4-9 53,5-10 1,-6-4 373,6-6 0,-1-2 0,6-7 0</inkml:trace>
  <inkml:trace contextRef="#ctx0" brushRef="#br0">20360 17913 8254,'13'9'-516,"-4"1"0,4 4 1132,-4 5 0,-1 8-146,2 1 0,-7 7 4,2 8 1,1 5-164,-1 5 1,-2 2-12,-8 2 1,2 0-57,-6-1 1,1-5 22,-2-4 1,-1-2-343,6-3 1,-4-10 124,4-4 0,0-7-803,5 3 0,0-12 288,0 2 0,7-9-296,2 0 761,4-10 0,1-9 0,0-8 0</inkml:trace>
  <inkml:trace contextRef="#ctx0" brushRef="#br0">20659 18467 8222,'0'-19'-16,"0"0"0,0 0 410,0 5-289,0 0 0,-2 1 57,-2 4 1,0 2 68,-5 7 0,-1 0-18,-4 0 0,5 7-124,-1 2 0,2 4 6,-1 1 1,1 5 75,3 0 1,4 6-173,-4-1 1,3 1 65,2-1 0,0 1-39,0-6 0,2 0 28,3-5 0,1-4-63,3-1 0,4-6 41,-3 2 0,2-5-120,2-5 0,1-9-144,-1-10 0,0-2 73,0-3 0,2-1-178,3-3 0,-3-3 90,3-7 0,-3 4-29,-2-4 0,0 2 53,0-11 0,0 6-22,1-1 0,-1 2 94,0 3 0,-1 1 130,-4 3 1,4 3 249,-4 6 0,-2 3-133,-3 2 1,0 3 93,0 7 1,-2 0 92,3 0 18,-4 6 1,-7 3-58,-4 10 1,-2 4-80,-2 10 1,-2 5 29,-3 9 1,3 3-34,-3 7 1,3 6-130,2 3 0,5 10 63,-1 4 1,7-1-359,-2 1 1,4-6 3,1 2 1,0-12-359,0-7 1,1-8 176,4-11 1,3-4-820,6-6 1258,0-6 0,0-1 0,1-7 0</inkml:trace>
  <inkml:trace contextRef="#ctx0" brushRef="#br0">21028 17998 8153,'5'14'-273,"0"0"1,6-4 370,-2-1 0,4 6 626,1 4 1,2 1-189,3-1 1,-3 3-148,3 7 0,-3-1 31,-2 0 0,0 2-178,0 4 0,-1 0-260,-4 4 0,-2 2 97,-7-7 1,0 5 149,0-5 1,-11 7-161,-4-3 1,-13 9-284,0 2 0,-10 4-245,0-5 1,-8 1-594,-1-6 0,-7-1-290,2-3 1342,3-3 0,-7-11 0,7-1 0,9 0 0</inkml:trace>
  <inkml:trace contextRef="#ctx0" brushRef="#br0">21725 18282 8187,'-14'8'185,"6"5"47,3-4 0,10-1-1549,5 2 788,2-7 0,7 5 442,0-4 1,6-2-8,-1 3 0,4-10 94,6-4 0,-4-4 0,11-1 0,-5 0 0</inkml:trace>
  <inkml:trace contextRef="#ctx0" brushRef="#br0">21839 18581 8187,'14'0'349,"2"-6"-321,3-4 1,5 2-324,9-1 0,8 1 79,6-2 1,-1 2-174,-8 4 0,1 2 389,-5-3 0,-1-3 0,-5 1 0</inkml:trace>
  <inkml:trace contextRef="#ctx0" brushRef="#br0">22507 18026 8187,'2'16'-367,"2"3"1,-2 3 428,3 7 1,-4 7-35,-1 7 1,0 1 710,0 8 0,0-6-269,0 1 0,-1 2-92,-4-1 1,2-1-190,-7-4 1,6 1-200,-6 3 1,5-3 86,-4 4 0,6-10-78,-2-5 1,3-5-1103,2-4 552,0-3-114,0-7 0,0-13 99,0-5 0,0-15 566,0-10 0,7-12 0,1-9 0</inkml:trace>
  <inkml:trace contextRef="#ctx0" brushRef="#br0">22521 17927 8187,'15'0'0,"-1"0"0,2 1 54,3 4 0,-2-2 214,7 7 1,-7 1-66,2 8 1,-2-3-109,2 3 0,-5 1-91,1-1 0,-1 2 41,-5-2 0,-2-2-61,-3 7 1,-2-2 185,-2 1 1,-8 4-20,-6-3 0,-7 3-177,-7 1 0,-5 1 183,0-1 1,-1-4-134,6 0 1,1-2 135,3 1 1,4-4 160,6-9-321,-1 2 0,8-10 0,0 4 0</inkml:trace>
  <inkml:trace contextRef="#ctx0" brushRef="#br0">23076 18012 8207,'0'10'113,"0"-1"0,-5-4 303,0 4 1,-4 1-322,4 4 1,-6 5 95,2 0 1,-4 6 81,-1-1 0,0 8 45,-1 1 1,1 6 94,0-1 1,0 5-37,-1 4 0,3-3 171,2 4 0,-1-2-511,7 1 0,0-3-377,9 4 1,9-6-2035,10-4 2374,3-3 0,14-7 0,3 1 0</inkml:trace>
  <inkml:trace contextRef="#ctx0" brushRef="#br0">23147 18353 8057,'0'8'152,"6"5"1,-3-11 30,7 2 0,6-2-80,7-2 1,6-6-258,4-4 1,2-3 105,3-1 0,-2-5-23,-3 0 0,-3 0-188,3 5 1,-9 0-602,-5 0 860,-3 6 0,-2-5 0,0 5 0</inkml:trace>
  <inkml:trace contextRef="#ctx0" brushRef="#br0">23488 18055 7531,'-14'8'-1185,"4"3"1263,1-6 1,4 4 626,-4-4 0,4 7-290,-4 3 0,4 0-124,-5 9 0,6 1 46,-6 9 1,5 2-39,-4 7 0,6-1 146,-2 1 1,2-5-199,-2 0 1,4-2-15,-4 2 0,3-5-113,2-9 1,7-1-259,2-8 32,4 2 1,6-19 109,0-2 1,1-6-754,-1-13 1,2-7 16,2-8 1,3 1-1104,-7-1 1835,-1 7 0,-3-4 0,-1 7 0</inkml:trace>
  <inkml:trace contextRef="#ctx0" brushRef="#br0">23801 17998 8108,'0'-8'-2088,"0"-5"2039,0 12 67,0-5 0,0 7 702,0 4 1,0 9-227,0 10 1,-6 3-56,-4 1 1,-2 12-127,-3 2 0,4 12 154,-3 3 0,8-4-188,-9 9 1,6-7-186,0 7 1,-3-4-68,8-1 1,-1-6-134,5-4 0,0-9-625,0-5 0,2-9 438,2-5 0,-1-10-468,7-4 0,-5-3 159,4-2 0,-6-7 602,2-2 0,3-10 0,0-3 0</inkml:trace>
  <inkml:trace contextRef="#ctx0" brushRef="#br0">24100 18510 7550,'0'-14'-874,"0"-1"768,0 1 1,0 5 222,0-1 205,-7 1 0,4-4-83,-6 4 1,4 2 58,-5 7-196,1 0 0,-1 0 56,1 0 0,-1 2-4,-4 3 0,0 4-5,0 10 0,0-3-9,-1 3 1,1 3 16,0 2 1,4-2-50,1 1 0,6-5-95,-2 1 1,3-3 42,2-2 0,2-6-132,3-4 0,3-2 14,6-2 1,2-6 68,3-4 0,3-9-90,6-5 1,-4-7 42,0-2 0,-5-7-269,4 2 0,-1-3 1,2-1 1,-2-7-86,-3-3 1,-3 1 79,3-1 0,-8 6 86,-2-1 0,-1 4 269,2 5 0,-2 8-83,-4 6 1,-2 12 272,3-2-158,-4 9 0,-1 0 327,0 10 1,0 4-43,0 10 0,-4 3 159,-1 7 0,-6 10-166,1 4 0,2 11 53,-1 2 0,-1-3-263,-4 3 0,2-2 62,2 3 1,-1-8-183,6-6 0,1-4 49,4-10 1,1 1-722,4-11 0,3-2 69,6-8 0,0-2-192,0-7 1,1-2 250,-1-3 522,0-2 0,0-14 0,1-1 0</inkml:trace>
  <inkml:trace contextRef="#ctx0" brushRef="#br0">24398 18026 7959,'0'-7'-260,"6"-6"0,2 11 341,7-2 0,3 4 188,1 4 1,8 4 34,2 6 0,-1 5-54,5 0 0,2 8 64,-2 2 0,-4 1-106,-6 8 1,-5-5 60,1 5 0,-10-2-86,-4 2 0,-5 3-22,-5-3 0,-9 1-44,-10-1 1,-4 2-202,-5-7 0,1 0-282,-6-4 1,0-3 244,-4-2 1,5-3-734,4-7 0,9-2-71,5-2 925,4-4 0,13-18 0,4-4 0</inkml:trace>
  <inkml:trace contextRef="#ctx0" brushRef="#br0">25109 17970 7937,'0'15'103,"0"4"1,0 10 234,0 9 0,0 12 270,0 2-339,0 13 1,-2-18-30,-2 10 1,0-8-147,-5 3 1,4-6 3,-4 2 1,6-6 148,-2-4 1,3 2-432,2-7 1,0 0-345,0-5-577,0-5 735,0-9 0,0-11-247,0-13 0,0-5 138,0-14 479,0-6 0,-6-7 0,-2-9 0</inkml:trace>
  <inkml:trace contextRef="#ctx0" brushRef="#br0">25265 17827 7937,'29'7'0,"-7"1"0,-3 6 0,-3 2-334,-2 3 0,-5-2 421,1 7 0,-7-5 723,2 4 1,-5-4-418,-5 5 1,-3 0 51,-6 4 1,-3-4-240,-7-1 1,-1 1-75,-13 5 0,0 1-354,-5 3 1,2-5 222,3 1 0,0-7-637,10-8 0,2-1-10,12-4 646,6-3 0,8-6 0,8 0 0</inkml:trace>
  <inkml:trace contextRef="#ctx0" brushRef="#br0">25564 17913 7937,'0'14'0,"-6"6"11,-4 4 0,-4 9 17,-5 5 1,2 14 725,-7 5 0,5 5-229,-5-1 0,8-7-378,2 3 0,2-3-84,7 3 1,2-12-112,7-2 0,6-11-285,9-4 0,-2-11-644,7-7 1,0-9 976,4-1 0,1-12 0,-1-10 0</inkml:trace>
  <inkml:trace contextRef="#ctx0" brushRef="#br0">25635 18069 7937,'8'0'248,"-2"8"158,-6 6 0,0 8-62,0 11 0,-1 4 63,-4 5 1,-3 1-23,-6 0 1,1-2-152,4-3 0,-4-4 63,4-5 0,2-2-63,3-4 0,2-2 76,2-7-459,0-6 0,2-2-113,2-6 1,4-11 27,6-3 0,2-10-291,3 1 0,-3-4-164,3-2 0,-3 6-119,-2-1 446,0 0 0,-1 2-73,-4 3 560,-2 10 0,-7 10 22,0 14 1,0 5 361,0 9 1,0 1-112,0 3 1,0-3 318,0 3 0,0-9-221,0-5 0,1-4-120,4 0 0,3-6-246,6 1 0,2-9-59,3-1 1,-2-6-204,7-8 0,-5-7-167,4-3 0,-5-2-440,1-3 0,-8 4 139,-2-4 1,-5 4-362,0-8 1,-2 3 150,-2 2 0,0-2 810,0-4 0,0-2 0,0-7 0</inkml:trace>
  <inkml:trace contextRef="#ctx0" brushRef="#br0">26005 17856 7937,'8'3'-31,"-4"6"1,3 3 670,-3 11 0,1 2 8,-5 9 0,0 2 51,0 7 0,-1 6-195,-4 3 1,-3 3 56,-6 2 0,-1 0-421,1 0 0,-5-5-242,0 0 1,0-5-335,5 5 1,5-9 331,-1 4 1,7-10 103,-2 5 0,4-8 0,1 0 0</inkml:trace>
  <inkml:trace contextRef="#ctx0" brushRef="#br0">26090 18282 8166,'14'0'0,"0"2"245,1 3 0,7-4 368,6 4 0,9-10-415,10-4 1,2-4-316,3-1 1,2-5-192,-7 0 1,-6 0 206,-8 5 1,-9 6-1272,-5 3 817,-9-3 555,-4 7 0,-12-6 0,-2 7 0</inkml:trace>
  <inkml:trace contextRef="#ctx0" brushRef="#br0">26303 18083 7892,'0'-8'-284,"0"2"0,0 19 502,0 6 1,0 12 458,0 7 0,-6 5-214,-4 4 1,-2-1-128,-2 6 1,1-6-8,3 1 0,-1-7-186,7-2 1,-1-7-110,5 2 1,6-4-148,4-5 0,2-5-430,3-10 0,5-3-173,4-6 1,-2-12 336,2-7 0,-1-6 379,6-4 0,6-12 0,1-3 0</inkml:trace>
  <inkml:trace contextRef="#ctx0" brushRef="#br0">26673 17856 7892,'14'6'130,"0"4"0,1 7 275,-1 2 1,5 6 0,0-1 1,1 4 123,-1 6 0,-1 3 247,5 11 0,-7-2-286,-2 6 1,-1 1-42,-8 9 0,-8-2-448,-12 6 0,-16 2 60,10-30 0,-1 0 0,-2 1 0,-1 1-202,0 3 1,-2-1 0,-5 4-1,-2 0-2043,-7 2 1,-4-1 2182,-8 2 0,-4 0 0,41-36 0</inkml:trace>
  <inkml:trace contextRef="#ctx0" brushRef="#br0">12768 16974 8092,'0'-14'-242,"0"0"0,0 4 303,0 1 910,0 6-746,0-3 0,0 7-40,0 4 1,2 4 202,2 10 1,-2 3-128,3 7 1,-2-1 77,2 1 0,-4 4-10,4 0 0,-4 0-37,-1-4 1,5-1-138,0 1 0,0-6-148,-5 1 0,4-7 7,1 2 0,1-8-180,-1-1 1,-3-5 59,2 4 1,0-6-70,0 2 31,-2-4 1,9-7-80,-6-3 1,4-4-70,-4-1 1,1 0 71,-1-1 1,-2 0-47,7-4 1,-6-2 130,6-3 0,-2-2-116,1 2 0,4-3 13,-4-1 0,4-1 75,1 1 0,0 1 161,1 3 78,-1 4 1,-5 7 202,1 4 0,-2 9-10,1 9 1,2 10 193,-6 5 1,0 4-35,-5 5 0,0-3 192,0 3 0,0-4-235,0-5 1,0 1-12,0-6 0,4-5-258,1-5 0,2-5 82,-3 0 1,-1-4 58,7-4 0,-1-6-217,6-9 0,4-4-346,0-11 1,4-2-71,-4-7 1,-1 5 239,-9 1 0,2 5-825,-6-1 1,4 4-114,-4 6-1349,0-4 869,-5 11 1553,0 2 0,-7 14 0,0 8 0</inkml:trace>
  <inkml:trace contextRef="#ctx0" brushRef="#br0">13365 17117 8022,'0'14'2053,"0"-5"-1435,0 1 1,0 4 153,0 5 1,0 5-468,0-5 1,0 4-362,0-4 1,0 5 53,0-5 1,0 5-233,0-5 1,0 4 233,0-4 0,-6 0 0,-2-5 0</inkml:trace>
  <inkml:trace contextRef="#ctx0" brushRef="#br0">13024 17571 8114,'0'-7'279,"0"0"0,-2 7 87,-2 0 0,0 2-66,-5 3 0,4 2-210,-4 8 0,-2 1-46,-8 2 1,-2 0-145,-3 6 0,-1-6 106,6 6 1,-4-5-130,4 5 1,0-7 115,4 2 0,6-3-140,-1-2 1,7-4-181,-1-1 257,2-6 0,4 8-101,2-6 0,4 0 102,6-5 0,1 0 59,-1 0 0,2 0 45,3 0 1,-4 1 147,4 4 1,-4-2-85,-6 7 0,-3 1 99,-6 8 1,0-2-35,0 7 1,-6-5-49,-3 5 0,-4-1-16,-1 6 1,-1-6-65,1 1 0,6-7-106,4 2 0,-3-8 84,3-1-298,-1-7 223,5 10-49,0-12 115,0 6 1,5-1-33,-1 3 1,6 4 125,-5 1 0,4 2 58,-4 3 0,-1 2 171,-4 2 0,0 4-105,0-3 1,0 7 147,0 3 0,0 0-112,0-1 0,0-3-26,0 4 1,0 0 97,0 0 0,0-1-43,0-5 0,0-4-29,0 0 0,0-2-155,0 1 0,0 3-175,0-7 0,0-5-128,0-5 1,-1 1-389,-4 4 1,2-6-60,-6-3-447,5-4-174,-8-1 0,10-1 1267,-3-4 0,4-3 0,1-6 0</inkml:trace>
  <inkml:trace contextRef="#ctx0" brushRef="#br0">13152 17756 8121,'-10'-4'-568,"1"-1"387,6 0 123,-10-1 1,7 3 138,-4-7 0,2 7 518,4-2-119,2 4 3,-11 1-24,12 0 178,-5 6-499,12 2 1,2 6 117,6 0 1,5-6-325,0-3 1,5 1 79,-5-1 1,4 0-431,-4-5 0,5-2 80,-5-3 1,0 2-77,-5-6 0,-4 4-470,-1-4 884,-6-1 0,3-10 0,-6-3 0</inkml:trace>
  <inkml:trace contextRef="#ctx0" brushRef="#br0">13266 17529 8121,'0'11'-4,"0"3"1,0-1 211,0 10 0,-2 1 125,-3 5 1,4-1-96,-4 0 1,-1 7-70,1 3 0,-5-2-38,6 2 1,-3-6-174,3 1 1,2-3 1,-3-1 1,4-1-286,1 0 0,1-5-365,4-5 38,3-8 1,6-5-350,0-10 1001,1-3 0,5-19 0,2-3 0</inkml:trace>
  <inkml:trace contextRef="#ctx0" brushRef="#br0">13408 17785 8121,'0'14'752,"0"5"-489,0 0 1,0 0-57,0-5 1,0 5-155,0 0 0,0 0-604,0-5-278,0 0 1,-2 1 828,-3-1 0,-2 0 0,-8 0 0</inkml:trace>
  <inkml:trace contextRef="#ctx0" brushRef="#br0">13138 18225 8121,'0'8'65,"0"0"-137,0-3 0,1-3-165,4 2 0,3-2 332,6-2 0,7 0 309,2 0 1,-1-6-371,2-4 0,-7 2 23,2-1 0,-3-1-496,-2-4 1,-1 5 32,-3-1 1,1 5-500,-7-4 905,1 6 0,-5-10 0,0 5 0</inkml:trace>
  <inkml:trace contextRef="#ctx0" brushRef="#br0">13308 18083 7917,'-8'7'-132,"2"1"1,4 10 504,-2 1 0,1 5-240,-7-5 0,5 6-62,-4-1 1,4-2-88,-4 2 1,5-7 268,0 2-655,2 3 0,2-6 108,0 3 294,6-9 0,2-4 0,7-6 0</inkml:trace>
  <inkml:trace contextRef="#ctx0" brushRef="#br0">13394 18211 8121,'0'10'93,"0"-1"1,0-4 308,0 4-321,0 1 0,0 4 261,0 0 0,0-4-103,0-1 0,0-4-61,0 4 1,0-4 89,0 5 1,1-6-424,4 6-28,3-7 1,6 3-130,0-6 0,0 0 84,1 0 0,-1 0-293,0 0-1056,0 0 1577,-6 0 0,-8-6 0,-8-2 0</inkml:trace>
  <inkml:trace contextRef="#ctx0" brushRef="#br0">13223 18453 8121,'8'0'46,"-2"0"1,-6 1 48,0 4 0,-5 3 85,1 6 1,-3 1 18,3-1 1,0 0 57,-5 0 0,6 0 10,-2 1 0,4-1-113,1 0 1,1-4 21,4-1 0,-2-1-21,6 1 1,1-1-170,4-3 1,0-3 165,1 2 1,-1-4-199,0-4 1,0-4-154,0-6 0,1-1 120,-1 1 1,0 0-83,0 0 1,-6 4-602,-3 1 187,3-1 1,-7 1 155,4-1 419,-10 7 0,-2-3 0,-8 6 0</inkml:trace>
  <inkml:trace contextRef="#ctx0" brushRef="#br0">13294 18467 7941,'0'14'-167,"0"1"1193,0-1-616,-6 6-258,4 2 1,-9 1 7,6-5 0,1-2 8,4-1 0,0-1-115,0 0 0,1-5-52,4 1 1,-2-7-345,7 2 197,-1-4 1,5-1-236,0 0 1,1-6 3,-1-3 0,-1-4 377,-4-1 0,4 0 0,-5-1 0</inkml:trace>
  <inkml:trace contextRef="#ctx0" brushRef="#br0">13436 18581 8121,'7'8'0,"-6"0"142,4-4 1,-2-2 307,2 3-240,-4-4 0,6 1 43,-7 3-333,-7-4 1,1 12 43,-3-4 1,-4-1-210,3 2 0,3-6 72,-3 6 1,7-5 114,-2 4 0,4-4-407,1 4 330,0-6 0,0 5 47,0-3 123,6-3 147,2 4 0,6-4-148,0 2 1,-4-2 331,-1 3-373,-6 3 1,4-1 67,-7 8 0,-2-1-473,-3 0 0,-3 5 412,-6 0 0,-6 6 0,-2-3 0</inkml:trace>
  <inkml:trace contextRef="#ctx0" brushRef="#br0">23773 18652 13514,'-8'-6'-2668,"1"4"2147,26 8 477,5 10 0,25 13 0,1-1 0</inkml:trace>
  <inkml:trace contextRef="#ctx0" brushRef="#br0">25891 18794 8496,'-14'2'0,"0"2"0,-13 11 0,-3 7 0</inkml:trace>
  <inkml:trace contextRef="#ctx0" brushRef="#br0">13578 17714 7031,'-8'0'-314,"8"-5"391,10 0 0,3-1-47,1 1 0,2 2 155,3-7 0,-2 3-70,7-3 0,-5-1 10,4 6 0,-1-4-8,2 4 1,3-4 24,-3 4 0,3-5-107,1 6 1,5-7-13,0 1 1,7-3-38,-2-1 1,8 5 90,1-1 1,7 1-150,-2-5 1,-3 4 86,-2 1 0,-4 4 27,-5-5 1,-5 7-14,-9-1 1,-4 2 40,-6 2-29,-6 0-12,-1 6 0,-7 2 21,0 6 0,-7-4-6,-2-1 1,-5-1 46,-5 2 0,3 1-52,-3-6 1,-2 4-46,2-4 1,-6 1-1,1-1 1,-4-2 0,-5 6 1,-4-4 18,-5 5 0,-2-1-11,-4 5 1,-1 2-65,-3 3 0,-3 2 62,3 2 1,-10 7-402,-4-6 1,-2 4 342,1-9 0,12 0-252,12-4 54,7-7 0,16-4-718,5-8 973,7-4 0,8 0 0,0 1 0</inkml:trace>
  <inkml:trace contextRef="#ctx0" brushRef="#br0">13593 18112 8511,'9'0'-247,"1"0"1,-1-2-308,5-3 1,0 2 845,1-6-218,5 6 1,2-5-11,7 3 1,-1 3-3,1-2 1,-6-3 167,1 3 1,0-6-133,4 5 1,-4-4-10,0 4 1,-5-1-5,4 1 1,-5 4-16,1-4 1,-8 3 57,-2 2-232,-6 0 60,4 0 0,-11 2 86,-5 3 0,-2 2-126,-13 8 1,-4 5 105,-5 4 0,-7-2-45,2 2 1,-3-2-49,-2 1 1,2 3-6,3-7 1,4-2-37,5-7 1,7 1-468,3-7 60,10 1 345,2-5 1,20 0 0,3 0-1</inkml:trace>
  <inkml:trace contextRef="#ctx0" brushRef="#br0">13479 18595 8216,'14'0'-547,"0"0"0,1-5 491,-1 1 0,6-1 159,4 5 1,3-2-55,1-2 1,1 2 42,-1-3 1,5-1 2,0 1 0,-1 0 8,-8 5 1,3 0 94,-4 0-123,-2 0-13,-1 0-2,-12 0 0,-1 7-6,-7 2 1,-7 4-146,-2 1 0,-12 0 85,-7 1 0,-7 3-254,-8 1 1,-4 5 9,0-5 0,-7 2-13,2-2 0,4-8 132,6 3 0,5-5-147,9 1 0,6-4 278,3-6 0,3 0 0,2 0 0</inkml:trace>
  <inkml:trace contextRef="#ctx0" brushRef="#br0">12626 17500 8266,'-2'-23'-24,"-3"-1"0,4 5 75,-4-5 1,4 5 44,1-4 0,1 5 157,4-1 0,-4 4 278,4 0 7,-3 7-561,-2 2 0,-8 6 23,-6 0 0,-7 6-20,-7 4 1,-13 9 6,-7 5 0,-13 7-336,-10 2 1,4 7-403,-4-2 0,5 3 597,-1 1 0,33-21 0,-1 0-50,-31 16 0,4-2 11,5-6 0,8-6-113,11 1 0,5-11 306,9 1 0,-4-6 0,9 6 0,3 3 0</inkml:trace>
  <inkml:trace contextRef="#ctx0" brushRef="#br0">11645 17614 11137,'-22'22'-853,"1"10"440,7-4 0,0 4 815,-1-4 0,1 5-67,0 1 0,5-1-121,-1-5 0,7 1-220,-2-1 1,5-11-281,5-2 1,9-11 58,10 1 1,9-5-167,5-5 0,12-2-117,3-8 0,8-5 231,-9-4 1,0 4-48,-9 1 0,-8 3 321,-7 2 1,-6-1-1,-7 1 1</inkml:trace>
  <inkml:trace contextRef="#ctx0" brushRef="#br0">10479 18154 8441,'-30'-14'470,"3"0"-358,19 6 1,10 2 260,12 6 1,10 6-188,14 4 1,11-3-184,12 3 0,7-7-197,-2 2 1,-1-5-101,2-5 0,0-9-138,9-10 0,-3 2 91,3-2 0,-11 7 12,-9-2 1,-11 3 175,-12 2 0,-14 1-425,-5 4 1,-11-4-112,-3 4 689,-12 2 0,-11-5 0,-5 4 0</inkml:trace>
  <inkml:trace contextRef="#ctx0" brushRef="#br0">10977 17856 8441,'-29'0'0,"7"0"2,3 0 1,8 0 260,1 0 1,6 1 78,-6 4 0,7 9-76,-2 10 1,4 9-35,1 5 1,0 5-48,0 4 1,0 4-95,0 6 1,-2-1-43,-3 1 0,2-1 145,-6-4 1,6-5-123,-2-9 0,3-5-104,2-9 0,2-4-56,3-5 0,3-7 71,6-4 1,6-4-241,4-4 0,4-6 87,6-9 0,2 2-181,7-7 0,4-4 351,0-6 0,7-5 0,-3 3 0</inkml:trace>
  <inkml:trace contextRef="#ctx0" brushRef="#br0">11346 18382 8313,'-6'8'249,"3"11"85,-7 0 1,7 6-265,-2 3 1,-1 9-583,1 5 512,-12 14 0,1 15 0,2-32 0,0 1 0</inkml:trace>
  <inkml:trace contextRef="#ctx0" brushRef="#br0">17076 17031 8252,'-16'-28'246,"-3"-1"1,3 7-513,-3 3 0,8-1-442,2 1 0,4 0 1058,-4 5 1,6-1 33,-2 1 0,3 0 114,2 0-320,0 0 0,3 4 257,7 1 0,7-1-145,16-4 1,10 4-299,9 1 0,11 1 146,8-1 0,4-4-936,1 3 0,-7-1 367,-12 2 1,-7-4-472,-2 4 902,-4-4 0,-1-1 0,-1 0 0</inkml:trace>
  <inkml:trace contextRef="#ctx0" brushRef="#br0">17829 16463 8252,'23'22'-86,"-4"-3"1,-2-4-132,2 0 1,-2 4 475,7 0 0,-8 0-26,-2-5 0,3 0-300,-7 0 1,4 0 101,-9 1 1,0-6 45,-5 1 0,0-1-67,0 5 1,-7-4 0,-2-1 0,-7 1-121,-8 4 0,-1 0 90,-13 0 0,0 2-310,-5 3 0,2-3 93,4 3 1,2-3-24,6-2 0,7-6 256,3-3 0,3 2 0,2 1 0</inkml:trace>
  <inkml:trace contextRef="#ctx0" brushRef="#br0">18398 16121 8437,'8'-7'461,"5"0"233,-4 7 0,9 0-386,1 0 0,6 0-220,-1 0 0,2 5-158,3 0 127,6-1 1,-5-4-68,3 0 0,2-6-258,-2-3 0,0-4-27,-5-1 0,1 0 179,-1-1 0,-6 1-676,-3 0 0,-5 0 87,-4-1 0,-4 0 705,-6-4 0,0-3 0,0-7 0</inkml:trace>
  <inkml:trace contextRef="#ctx0" brushRef="#br0">18853 15752 8406,'-8'0'81,"0"1"280,4 4 0,2 9-33,-3 10 0,-1 9-2,1 5 0,-6 3 33,2 2 0,-4 6-73,-1 3 0,0 3 0,-1 2 0,1 5 14,0-1 1,6-5-40,3-9 0,-1-4-8,1-5 0,2-8-3,8-7 0,3-10-14,6 1 0,2-9 23,3 0 0,3-10 9,6-5 0,2-9-9,3-4 1,9-9-795,5-1 1,0-7-971,-4 3 0,-2 0 1098,-3-1 1,-10 7-1867,-9-2 2273,-3-4 0,-2 1 0,1-7 0</inkml:trace>
  <inkml:trace contextRef="#ctx0" brushRef="#br0">19365 16335 8304,'0'20'0,"0"4"0,0 3 1643,0 1-1018,0 7 1,0-5-9,0 3 1,-2-3 41,-2-1 0,2-6-541,-3 1 1,5-5-119,5 5 0,9-7 0,8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19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2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00.png"/><Relationship Id="rId7" Type="http://schemas.openxmlformats.org/officeDocument/2006/relationships/image" Target="../media/image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2.png"/><Relationship Id="rId4" Type="http://schemas.openxmlformats.org/officeDocument/2006/relationships/image" Target="../media/image110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/>
              <a:t>Lesson-12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dirty="0"/>
              <a:t>03</a:t>
            </a:r>
            <a:endParaRPr dirty="0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FBE40538-A880-6743-B60D-9DC5CBA9D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C5A69D-5655-F941-8D4A-3EA11F1EA12C}"/>
                  </a:ext>
                </a:extLst>
              </p14:cNvPr>
              <p14:cNvContentPartPr/>
              <p14:nvPr/>
            </p14:nvContentPartPr>
            <p14:xfrm>
              <a:off x="8834400" y="4897800"/>
              <a:ext cx="1280160" cy="39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C5A69D-5655-F941-8D4A-3EA11F1EA1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5040" y="4888440"/>
                <a:ext cx="1298880" cy="41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4EA269-618A-3E48-BEED-BB995565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8"/>
            <a:ext cx="10515600" cy="1325563"/>
          </a:xfrm>
        </p:spPr>
        <p:txBody>
          <a:bodyPr/>
          <a:lstStyle/>
          <a:p>
            <a:r>
              <a:rPr lang="en-US" dirty="0"/>
              <a:t>LDA topic model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9E59478-F0CF-C148-8948-A4FDF75EB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2" y="2097062"/>
            <a:ext cx="2641600" cy="2933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5AAF7-D69E-FA43-A547-D8794A876E59}"/>
              </a:ext>
            </a:extLst>
          </p:cNvPr>
          <p:cNvSpPr txBox="1"/>
          <p:nvPr/>
        </p:nvSpPr>
        <p:spPr>
          <a:xfrm>
            <a:off x="4077322" y="1117639"/>
            <a:ext cx="7516319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Assumptions: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2000" dirty="0"/>
              <a:t>Per-document topic distributions: The topics of each document obey a probability distribution.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sz="2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2000" dirty="0"/>
              <a:t>Per-topic word distributions: The words of each topic obey  a probability distribution.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Picture 12" descr="A close up of a clock&#10;&#10;Description automatically generated">
            <a:extLst>
              <a:ext uri="{FF2B5EF4-FFF2-40B4-BE49-F238E27FC236}">
                <a16:creationId xmlns:a16="http://schemas.microsoft.com/office/drawing/2014/main" id="{8A46D136-A521-4A4F-A30A-A547DC287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71" y="3895763"/>
            <a:ext cx="5349094" cy="25769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6C960C-182C-6B4B-9CCF-8A30ABFD8C92}"/>
                  </a:ext>
                </a:extLst>
              </p14:cNvPr>
              <p14:cNvContentPartPr/>
              <p14:nvPr/>
            </p14:nvContentPartPr>
            <p14:xfrm>
              <a:off x="128160" y="225000"/>
              <a:ext cx="11373480" cy="6279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6C960C-182C-6B4B-9CCF-8A30ABFD8C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800" y="215640"/>
                <a:ext cx="11392200" cy="629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85016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268CA33-B7B1-6148-A6EB-920DAEAF3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3" y="1415538"/>
            <a:ext cx="9635768" cy="483536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9A936B3-E8DB-4944-A810-82C57C3C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17" y="89975"/>
            <a:ext cx="10515600" cy="1325563"/>
          </a:xfrm>
        </p:spPr>
        <p:txBody>
          <a:bodyPr/>
          <a:lstStyle/>
          <a:p>
            <a:r>
              <a:rPr lang="en-US" dirty="0"/>
              <a:t>LDA topic 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D7B5C9-43F5-1E4C-9940-79F21953CBF4}"/>
                  </a:ext>
                </a:extLst>
              </p14:cNvPr>
              <p14:cNvContentPartPr/>
              <p14:nvPr/>
            </p14:nvContentPartPr>
            <p14:xfrm>
              <a:off x="798480" y="-360"/>
              <a:ext cx="11363400" cy="685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D7B5C9-43F5-1E4C-9940-79F21953CB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9120" y="-9720"/>
                <a:ext cx="11382120" cy="68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9992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45C8-3401-284A-9C60-AE741EF2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6985C-7F7D-1845-AB2C-FED72839F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a model to learn word vector. </a:t>
            </a:r>
          </a:p>
          <a:p>
            <a:endParaRPr lang="en-US" dirty="0"/>
          </a:p>
          <a:p>
            <a:r>
              <a:rPr lang="en-US" dirty="0"/>
              <a:t>Use k-means algorithm to cluster words.</a:t>
            </a:r>
          </a:p>
          <a:p>
            <a:endParaRPr lang="en-US" dirty="0"/>
          </a:p>
          <a:p>
            <a:r>
              <a:rPr lang="en-US" dirty="0"/>
              <a:t>Compute the distance of each word to the center of the cluster it belongs to.</a:t>
            </a:r>
          </a:p>
          <a:p>
            <a:endParaRPr lang="en-US" dirty="0"/>
          </a:p>
          <a:p>
            <a:r>
              <a:rPr lang="en-US" dirty="0"/>
              <a:t>Pick the nearest K words as key words.</a:t>
            </a:r>
          </a:p>
        </p:txBody>
      </p:sp>
    </p:spTree>
    <p:extLst>
      <p:ext uri="{BB962C8B-B14F-4D97-AF65-F5344CB8AC3E}">
        <p14:creationId xmlns:p14="http://schemas.microsoft.com/office/powerpoint/2010/main" val="40672213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Named entity recognition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5556-15B6-344E-A64A-CEA480B8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named entity recognition?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2390E-33BE-0647-9A04-9B7892F6C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Named entity recognition(NER) = to find each mention of a named entity in the text and label its type. </a:t>
            </a:r>
          </a:p>
          <a:p>
            <a:endParaRPr lang="en-US" dirty="0"/>
          </a:p>
          <a:p>
            <a:r>
              <a:rPr lang="en-US" dirty="0"/>
              <a:t>NER types are application specific:</a:t>
            </a:r>
          </a:p>
          <a:p>
            <a:pPr marL="0" indent="0">
              <a:buNone/>
            </a:pPr>
            <a:r>
              <a:rPr lang="en-US" dirty="0"/>
              <a:t>   Commonly include people, places, and organizations</a:t>
            </a:r>
          </a:p>
          <a:p>
            <a:pPr marL="0" indent="0">
              <a:buNone/>
            </a:pPr>
            <a:r>
              <a:rPr lang="en-US" dirty="0"/>
              <a:t>   Biomedical domain: names of genes and proteins</a:t>
            </a:r>
          </a:p>
          <a:p>
            <a:pPr marL="0" indent="0">
              <a:buNone/>
            </a:pPr>
            <a:r>
              <a:rPr lang="en-US" dirty="0"/>
              <a:t>   Education: codes of college courses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354099-5054-E145-A326-44FEECC9C0A8}"/>
                  </a:ext>
                </a:extLst>
              </p14:cNvPr>
              <p14:cNvContentPartPr/>
              <p14:nvPr/>
            </p14:nvContentPartPr>
            <p14:xfrm>
              <a:off x="1023840" y="2231280"/>
              <a:ext cx="9868680" cy="314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354099-5054-E145-A326-44FEECC9C0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480" y="2221920"/>
                <a:ext cx="9887400" cy="31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29411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C102-3D9B-6547-87DC-795AB6A9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B7768A-12E8-8446-AA0F-A6AC0B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6" y="1656960"/>
            <a:ext cx="10806714" cy="39568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E36825E-08A5-C24E-B275-9558E838CA72}"/>
                  </a:ext>
                </a:extLst>
              </p14:cNvPr>
              <p14:cNvContentPartPr/>
              <p14:nvPr/>
            </p14:nvContentPartPr>
            <p14:xfrm>
              <a:off x="4100040" y="2144520"/>
              <a:ext cx="6091200" cy="3019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E36825E-08A5-C24E-B275-9558E838CA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0680" y="2135160"/>
                <a:ext cx="6109920" cy="30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980324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9479-678A-A44B-BE74-A9A1C9E0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based named entity recognition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B1141B-79BB-804E-ACEC-81015E6A174C}"/>
                  </a:ext>
                </a:extLst>
              </p14:cNvPr>
              <p14:cNvContentPartPr/>
              <p14:nvPr/>
            </p14:nvContentPartPr>
            <p14:xfrm>
              <a:off x="1300320" y="1279440"/>
              <a:ext cx="10206360" cy="536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B1141B-79BB-804E-ACEC-81015E6A17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60" y="1270080"/>
                <a:ext cx="10225080" cy="538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793648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Dependency parsing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56398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18B9-1049-5C4E-8666-85CB4CED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dependency parsing 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7484DD4-9732-0B44-BC87-2CC87884F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5190"/>
            <a:ext cx="5988430" cy="195166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565C7E2-40FF-1748-A6A5-3BE17EE14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45" y="1496921"/>
            <a:ext cx="4787900" cy="464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DB839C-8A68-754F-B6B1-E0FE8F03E847}"/>
                  </a:ext>
                </a:extLst>
              </p14:cNvPr>
              <p14:cNvContentPartPr/>
              <p14:nvPr/>
            </p14:nvContentPartPr>
            <p14:xfrm>
              <a:off x="588600" y="885240"/>
              <a:ext cx="10369800" cy="5676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DB839C-8A68-754F-B6B1-E0FE8F03E8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240" y="875880"/>
                <a:ext cx="10388520" cy="56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4067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8966-EA4B-8A41-86B3-65F8901DC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76" y="-189511"/>
            <a:ext cx="10515600" cy="132556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ltp</a:t>
            </a:r>
            <a:r>
              <a:rPr lang="en-US" dirty="0"/>
              <a:t> to get sentence structure</a:t>
            </a:r>
          </a:p>
        </p:txBody>
      </p:sp>
      <p:pic>
        <p:nvPicPr>
          <p:cNvPr id="13" name="Picture 12" descr="A picture containing racquetball, game&#10;&#10;Description automatically generated">
            <a:extLst>
              <a:ext uri="{FF2B5EF4-FFF2-40B4-BE49-F238E27FC236}">
                <a16:creationId xmlns:a16="http://schemas.microsoft.com/office/drawing/2014/main" id="{D5E77E8E-16CA-404A-BD18-620935404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6200"/>
            <a:ext cx="8877300" cy="16256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C517E9-753D-0940-9448-B5EF0D1D1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431" y="680595"/>
            <a:ext cx="3608612" cy="57801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5D370D-4D33-B548-A3AF-48CF6854C0E6}"/>
                  </a:ext>
                </a:extLst>
              </p14:cNvPr>
              <p14:cNvContentPartPr/>
              <p14:nvPr/>
            </p14:nvContentPartPr>
            <p14:xfrm>
              <a:off x="1198440" y="113040"/>
              <a:ext cx="5425200" cy="660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5D370D-4D33-B548-A3AF-48CF6854C0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9080" y="103680"/>
                <a:ext cx="5443920" cy="66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1290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Key words extraction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dirty="0"/>
              <a:t>TF-IDF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Text-Rank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Machine learning method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Named entity recognition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Dependency parsing 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b="1" dirty="0"/>
              <a:t>NLP Tasks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Classification tasks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Generation tasks</a:t>
            </a:r>
          </a:p>
          <a:p>
            <a:pPr marL="0" indent="0">
              <a:lnSpc>
                <a:spcPct val="81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81000"/>
              </a:lnSpc>
              <a:buNone/>
            </a:pPr>
            <a:endParaRPr lang="en-US" altLang="zh-CN" b="1" dirty="0"/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93AE55-E41F-9A4C-AF14-AC33DDE492DC}"/>
                  </a:ext>
                </a:extLst>
              </p14:cNvPr>
              <p14:cNvContentPartPr/>
              <p14:nvPr/>
            </p14:nvContentPartPr>
            <p14:xfrm>
              <a:off x="808920" y="1433520"/>
              <a:ext cx="6454440" cy="452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93AE55-E41F-9A4C-AF14-AC33DDE492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60" y="1424160"/>
                <a:ext cx="6473160" cy="45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NLP Tasks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054909-A12C-0347-B879-6A74E710D525}"/>
                  </a:ext>
                </a:extLst>
              </p14:cNvPr>
              <p14:cNvContentPartPr/>
              <p14:nvPr/>
            </p14:nvContentPartPr>
            <p14:xfrm>
              <a:off x="5635440" y="450360"/>
              <a:ext cx="932040" cy="859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054909-A12C-0347-B879-6A74E710D5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6080" y="441000"/>
                <a:ext cx="950760" cy="8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49440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34755E1-4C8D-434E-81DA-EEE06795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Classification task  (text classification)</a:t>
            </a:r>
          </a:p>
        </p:txBody>
      </p:sp>
      <p:pic>
        <p:nvPicPr>
          <p:cNvPr id="6" name="Picture 5" descr="A picture containing circuit&#10;&#10;Description automatically generated">
            <a:extLst>
              <a:ext uri="{FF2B5EF4-FFF2-40B4-BE49-F238E27FC236}">
                <a16:creationId xmlns:a16="http://schemas.microsoft.com/office/drawing/2014/main" id="{86E7C5F9-10E3-FA42-B27D-2D8BAF5DD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34" y="2488367"/>
            <a:ext cx="5441552" cy="3090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856B8-54CB-014B-98BF-7DF2092F0EDB}"/>
              </a:ext>
            </a:extLst>
          </p:cNvPr>
          <p:cNvSpPr txBox="1"/>
          <p:nvPr/>
        </p:nvSpPr>
        <p:spPr>
          <a:xfrm>
            <a:off x="866742" y="2743200"/>
            <a:ext cx="4686925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itchFamily="2" charset="2"/>
              </a:rPr>
              <a:t>Text representation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endParaRPr lang="en-US" sz="2400" b="1" dirty="0">
              <a:sym typeface="Wingdings" pitchFamily="2" charset="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en-US" sz="2400" b="1" dirty="0">
                <a:sym typeface="Wingdings" pitchFamily="2" charset="2"/>
              </a:rPr>
              <a:t>Machine Learning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endParaRPr lang="en-US" sz="2400" b="1" dirty="0">
              <a:sym typeface="Wingdings" pitchFamily="2" charset="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en-US" sz="2400" b="1" dirty="0">
                <a:sym typeface="Wingdings" pitchFamily="2" charset="2"/>
              </a:rPr>
              <a:t>Deep Learning  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7A8FFE-2B56-BE45-9B5D-3C6412970A34}"/>
                  </a:ext>
                </a:extLst>
              </p14:cNvPr>
              <p14:cNvContentPartPr/>
              <p14:nvPr/>
            </p14:nvContentPartPr>
            <p14:xfrm>
              <a:off x="476640" y="240480"/>
              <a:ext cx="11214360" cy="624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7A8FFE-2B56-BE45-9B5D-3C6412970A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280" y="231120"/>
                <a:ext cx="11233080" cy="626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34755E1-4C8D-434E-81DA-EEE06795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Classification task  (sentiment classification)</a:t>
            </a:r>
          </a:p>
        </p:txBody>
      </p: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D2F422E9-7651-8245-9036-A6E3CF5D4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67" y="2270670"/>
            <a:ext cx="5392247" cy="3476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F9C653-43CA-E34D-8594-E0F54AED79F9}"/>
              </a:ext>
            </a:extLst>
          </p:cNvPr>
          <p:cNvSpPr txBox="1"/>
          <p:nvPr/>
        </p:nvSpPr>
        <p:spPr>
          <a:xfrm>
            <a:off x="866742" y="2743200"/>
            <a:ext cx="4686925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itchFamily="2" charset="2"/>
              </a:rPr>
              <a:t>Sentence representation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endParaRPr lang="en-US" sz="2400" b="1" dirty="0">
              <a:sym typeface="Wingdings" pitchFamily="2" charset="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en-US" sz="2400" b="1" dirty="0">
                <a:sym typeface="Wingdings" pitchFamily="2" charset="2"/>
              </a:rPr>
              <a:t>Machine Learning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endParaRPr lang="en-US" sz="2400" b="1" dirty="0">
              <a:sym typeface="Wingdings" pitchFamily="2" charset="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en-US" sz="2400" b="1" dirty="0">
                <a:sym typeface="Wingdings" pitchFamily="2" charset="2"/>
              </a:rPr>
              <a:t>Deep Learning  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1D7A68-1786-214F-B035-C8BCD0522E3B}"/>
                  </a:ext>
                </a:extLst>
              </p14:cNvPr>
              <p14:cNvContentPartPr/>
              <p14:nvPr/>
            </p14:nvContentPartPr>
            <p14:xfrm>
              <a:off x="425520" y="1166760"/>
              <a:ext cx="10323720" cy="3871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1D7A68-1786-214F-B035-C8BCD0522E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1157400"/>
                <a:ext cx="10342440" cy="389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03218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92BE-0308-BA40-A27B-FD35BB88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task (Machine translation)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161AA89-D19B-174A-9CF3-76E40D431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397" y="1978701"/>
            <a:ext cx="4906780" cy="3719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3EC65-FDA5-6B44-B9BA-5D511EC5E775}"/>
              </a:ext>
            </a:extLst>
          </p:cNvPr>
          <p:cNvSpPr txBox="1"/>
          <p:nvPr/>
        </p:nvSpPr>
        <p:spPr>
          <a:xfrm>
            <a:off x="449704" y="1978701"/>
            <a:ext cx="5646296" cy="33239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Development path: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Statistics + EM Algorithm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RNN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itchFamily="2" charset="2"/>
              </a:rPr>
              <a:t>  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itchFamily="2" charset="2"/>
              </a:rPr>
              <a:t>RNN+ Attention 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en-US" sz="2400" dirty="0">
                <a:sym typeface="Wingdings" pitchFamily="2" charset="2"/>
              </a:rPr>
              <a:t>Transformer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44CF5C-5DD5-C745-A115-8D6EDA2B2133}"/>
                  </a:ext>
                </a:extLst>
              </p14:cNvPr>
              <p14:cNvContentPartPr/>
              <p14:nvPr/>
            </p14:nvContentPartPr>
            <p14:xfrm>
              <a:off x="829440" y="920520"/>
              <a:ext cx="3772440" cy="47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44CF5C-5DD5-C745-A115-8D6EDA2B21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080" y="911160"/>
                <a:ext cx="379116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AFD684-8C39-3B4E-85F2-864D241CCE7B}"/>
                  </a:ext>
                </a:extLst>
              </p14:cNvPr>
              <p14:cNvContentPartPr/>
              <p14:nvPr/>
            </p14:nvContentPartPr>
            <p14:xfrm>
              <a:off x="430200" y="189360"/>
              <a:ext cx="8937000" cy="6351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AFD684-8C39-3B4E-85F2-864D241CCE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840" y="180000"/>
                <a:ext cx="8955720" cy="63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75319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92BE-0308-BA40-A27B-FD35BB88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task (Question answering)</a:t>
            </a:r>
          </a:p>
        </p:txBody>
      </p:sp>
      <p:pic>
        <p:nvPicPr>
          <p:cNvPr id="5" name="Picture 4" descr="A picture containing photo, table, display, room&#10;&#10;Description automatically generated">
            <a:extLst>
              <a:ext uri="{FF2B5EF4-FFF2-40B4-BE49-F238E27FC236}">
                <a16:creationId xmlns:a16="http://schemas.microsoft.com/office/drawing/2014/main" id="{448C50C5-3F31-224A-9DD9-901E9D23F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45" y="1966393"/>
            <a:ext cx="4534403" cy="4144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F79016-FFF0-3C4D-A46B-9D31D4ABE249}"/>
              </a:ext>
            </a:extLst>
          </p:cNvPr>
          <p:cNvSpPr txBox="1"/>
          <p:nvPr/>
        </p:nvSpPr>
        <p:spPr>
          <a:xfrm>
            <a:off x="1199213" y="2099793"/>
            <a:ext cx="5321508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itchFamily="2" charset="2"/>
              </a:rPr>
              <a:t>Different QA tasks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400" b="1" dirty="0">
              <a:sym typeface="Wingdings" pitchFamily="2" charset="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itchFamily="2" charset="2"/>
              </a:rPr>
              <a:t>Deep Learning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endParaRPr lang="en-US" sz="2400" b="1" dirty="0">
              <a:sym typeface="Wingdings" pitchFamily="2" charset="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637804-5016-D749-B901-EAB3EEE983AA}"/>
                  </a:ext>
                </a:extLst>
              </p14:cNvPr>
              <p14:cNvContentPartPr/>
              <p14:nvPr/>
            </p14:nvContentPartPr>
            <p14:xfrm>
              <a:off x="5210640" y="4941000"/>
              <a:ext cx="15840" cy="259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637804-5016-D749-B901-EAB3EEE98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800" y="4877640"/>
                <a:ext cx="471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055800-CD8B-D049-905D-FC6CA648F748}"/>
                  </a:ext>
                </a:extLst>
              </p14:cNvPr>
              <p14:cNvContentPartPr/>
              <p14:nvPr/>
            </p14:nvContentPartPr>
            <p14:xfrm>
              <a:off x="1320840" y="246240"/>
              <a:ext cx="8978040" cy="5649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055800-CD8B-D049-905D-FC6CA648F7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480" y="236880"/>
                <a:ext cx="8996760" cy="56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57100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92BE-0308-BA40-A27B-FD35BB88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summarization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7D9DC6A-DF48-9C4E-8FE6-F5F1C39BE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1" y="1875513"/>
            <a:ext cx="5821679" cy="346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D7356-4101-F445-BB3E-AB63E3D29502}"/>
              </a:ext>
            </a:extLst>
          </p:cNvPr>
          <p:cNvSpPr txBox="1"/>
          <p:nvPr/>
        </p:nvSpPr>
        <p:spPr>
          <a:xfrm>
            <a:off x="1259174" y="2548328"/>
            <a:ext cx="4836826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itchFamily="2" charset="2"/>
              </a:rPr>
              <a:t>Traditional method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endParaRPr lang="en-US" sz="2400" b="1" dirty="0">
              <a:sym typeface="Wingdings" pitchFamily="2" charset="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endParaRPr lang="en-US" sz="2400" b="1" dirty="0">
              <a:sym typeface="Wingdings" pitchFamily="2" charset="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r>
              <a:rPr lang="en-US" sz="2400" b="1" dirty="0">
                <a:sym typeface="Wingdings" pitchFamily="2" charset="2"/>
              </a:rPr>
              <a:t>Generation task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</a:pPr>
            <a:endParaRPr lang="en-US" dirty="0">
              <a:sym typeface="Wingdings" pitchFamily="2" charset="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C108F3-210E-0A4E-8371-711CFF63E2A3}"/>
                  </a:ext>
                </a:extLst>
              </p14:cNvPr>
              <p14:cNvContentPartPr/>
              <p14:nvPr/>
            </p14:nvContentPartPr>
            <p14:xfrm>
              <a:off x="2733480" y="501480"/>
              <a:ext cx="7475400" cy="512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C108F3-210E-0A4E-8371-711CFF63E2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4120" y="492120"/>
                <a:ext cx="7494120" cy="51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97938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709447" y="1913950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dirty="0"/>
              <a:t>Thanks for your attending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Key words extraction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4805-7D23-734F-9573-76442E86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key words extraction is important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23F50-A83D-D544-81ED-FA527EAD08A8}"/>
              </a:ext>
            </a:extLst>
          </p:cNvPr>
          <p:cNvSpPr txBox="1"/>
          <p:nvPr/>
        </p:nvSpPr>
        <p:spPr>
          <a:xfrm>
            <a:off x="946410" y="1856856"/>
            <a:ext cx="740311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/>
              <a:t>Which words are important in a sentence/document?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648CB02-1F37-6943-9DDE-3C261F03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7945"/>
            <a:ext cx="6849568" cy="30505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0F6098-AC52-FF43-8BEB-7C171F06CCF0}"/>
                  </a:ext>
                </a:extLst>
              </p14:cNvPr>
              <p14:cNvContentPartPr/>
              <p14:nvPr/>
            </p14:nvContentPartPr>
            <p14:xfrm>
              <a:off x="1535760" y="240480"/>
              <a:ext cx="9673920" cy="511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0F6098-AC52-FF43-8BEB-7C171F06CC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6400" y="231120"/>
                <a:ext cx="969264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657984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0A54-75E7-9E47-A15F-D25B2D29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(Term  frequency-inverse document)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B2AE29-045D-E441-8C7D-7DE66694F3CD}"/>
                  </a:ext>
                </a:extLst>
              </p:cNvPr>
              <p:cNvSpPr txBox="1"/>
              <p:nvPr/>
            </p:nvSpPr>
            <p:spPr>
              <a:xfrm>
                <a:off x="1094282" y="2098623"/>
                <a:ext cx="4771871" cy="47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Term frequency : 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𝑡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𝑡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,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𝑐𝑜𝑢𝑛𝑡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(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𝑡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,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𝑑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)</m:t>
                    </m:r>
                  </m:oMath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B2AE29-045D-E441-8C7D-7DE66694F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82" y="2098623"/>
                <a:ext cx="4771871" cy="477886"/>
              </a:xfrm>
              <a:prstGeom prst="rect">
                <a:avLst/>
              </a:prstGeom>
              <a:blipFill>
                <a:blip r:embed="rId2"/>
                <a:stretch>
                  <a:fillRect l="-2918" t="-5128" r="-1592" b="-230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ACA7CB-ADF2-2949-AE4F-2CAD6933419D}"/>
                  </a:ext>
                </a:extLst>
              </p:cNvPr>
              <p:cNvSpPr txBox="1"/>
              <p:nvPr/>
            </p:nvSpPr>
            <p:spPr>
              <a:xfrm>
                <a:off x="3267854" y="2745501"/>
                <a:ext cx="4017366" cy="47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𝑡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,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func>
                        <m:func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(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𝑡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𝑑</m:t>
                              </m:r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ACA7CB-ADF2-2949-AE4F-2CAD69334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854" y="2745501"/>
                <a:ext cx="4017366" cy="477886"/>
              </a:xfrm>
              <a:prstGeom prst="rect">
                <a:avLst/>
              </a:prstGeom>
              <a:blipFill>
                <a:blip r:embed="rId3"/>
                <a:stretch>
                  <a:fillRect l="-314" r="-1572" b="-131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9B1686-A4F6-F14D-A0F8-F8C309B2228D}"/>
                  </a:ext>
                </a:extLst>
              </p:cNvPr>
              <p:cNvSpPr txBox="1"/>
              <p:nvPr/>
            </p:nvSpPr>
            <p:spPr>
              <a:xfrm>
                <a:off x="1094281" y="3619688"/>
                <a:ext cx="8679305" cy="6585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Inverse document frequency: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𝑖𝑑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func>
                      <m:func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400" b="0" i="0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log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(</m:t>
                        </m:r>
                        <m:f>
                          <m:f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𝑁</m:t>
                            </m:r>
                          </m:num>
                          <m:den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)</m:t>
                        </m:r>
                      </m:e>
                    </m:func>
                  </m:oMath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9B1686-A4F6-F14D-A0F8-F8C309B22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81" y="3619688"/>
                <a:ext cx="8679305" cy="658512"/>
              </a:xfrm>
              <a:prstGeom prst="rect">
                <a:avLst/>
              </a:prstGeom>
              <a:blipFill>
                <a:blip r:embed="rId4"/>
                <a:stretch>
                  <a:fillRect l="-1606" b="-566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21E59E-4395-F247-AFC1-C30302660F5E}"/>
                  </a:ext>
                </a:extLst>
              </p:cNvPr>
              <p:cNvSpPr txBox="1"/>
              <p:nvPr/>
            </p:nvSpPr>
            <p:spPr>
              <a:xfrm>
                <a:off x="1094281" y="4843493"/>
                <a:ext cx="5546362" cy="47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Tf-idf weighted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𝑤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𝑡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𝑑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 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𝑖𝑑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</m:oMath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21E59E-4395-F247-AFC1-C30302660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81" y="4843493"/>
                <a:ext cx="5546362" cy="477886"/>
              </a:xfrm>
              <a:prstGeom prst="rect">
                <a:avLst/>
              </a:prstGeom>
              <a:blipFill>
                <a:blip r:embed="rId5"/>
                <a:stretch>
                  <a:fillRect l="-2511" t="-5128" b="-230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D7AFD7-F216-2745-A4EC-43986B501108}"/>
                  </a:ext>
                </a:extLst>
              </p14:cNvPr>
              <p14:cNvContentPartPr/>
              <p14:nvPr/>
            </p14:nvContentPartPr>
            <p14:xfrm>
              <a:off x="3173400" y="2896560"/>
              <a:ext cx="4084920" cy="28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D7AFD7-F216-2745-A4EC-43986B5011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7560" y="2833200"/>
                <a:ext cx="41162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4546A3-EC23-E74A-89CD-A5F74589E58F}"/>
                  </a:ext>
                </a:extLst>
              </p14:cNvPr>
              <p14:cNvContentPartPr/>
              <p14:nvPr/>
            </p14:nvContentPartPr>
            <p14:xfrm>
              <a:off x="768600" y="30600"/>
              <a:ext cx="11229480" cy="5538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4546A3-EC23-E74A-89CD-A5F74589E5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240" y="21240"/>
                <a:ext cx="11248200" cy="55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1428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3627-C743-3F4F-A556-E794DB36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0692F-5E27-0C43-86A2-2BC6D047E687}"/>
              </a:ext>
            </a:extLst>
          </p:cNvPr>
          <p:cNvSpPr txBox="1"/>
          <p:nvPr/>
        </p:nvSpPr>
        <p:spPr>
          <a:xfrm>
            <a:off x="838200" y="1702478"/>
            <a:ext cx="48168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Sentence/document representation: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DCEAA-DC7A-B14C-91F7-0F88CE3062B4}"/>
              </a:ext>
            </a:extLst>
          </p:cNvPr>
          <p:cNvSpPr txBox="1"/>
          <p:nvPr/>
        </p:nvSpPr>
        <p:spPr>
          <a:xfrm>
            <a:off x="6400800" y="1690688"/>
            <a:ext cx="298304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Cosin</a:t>
            </a:r>
            <a:r>
              <a:rPr lang="en-US" sz="2400" dirty="0"/>
              <a:t>e similarity: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Picture 6" descr="A picture containing photo, man, air, clock&#10;&#10;Description automatically generated">
            <a:extLst>
              <a:ext uri="{FF2B5EF4-FFF2-40B4-BE49-F238E27FC236}">
                <a16:creationId xmlns:a16="http://schemas.microsoft.com/office/drawing/2014/main" id="{37DB9EC6-C98E-F44B-B20B-5DF362CD6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0" y="2758189"/>
            <a:ext cx="5027639" cy="3351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80104-F0AB-8645-ADD1-BCDB2099ACEC}"/>
              </a:ext>
            </a:extLst>
          </p:cNvPr>
          <p:cNvSpPr txBox="1"/>
          <p:nvPr/>
        </p:nvSpPr>
        <p:spPr>
          <a:xfrm>
            <a:off x="838200" y="2443397"/>
            <a:ext cx="502763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S/D: [word1,word2,word3,word4, ……]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8FC83F-53E0-984E-BD62-26551434AD6E}"/>
              </a:ext>
            </a:extLst>
          </p:cNvPr>
          <p:cNvCxnSpPr>
            <a:cxnSpLocks/>
          </p:cNvCxnSpPr>
          <p:nvPr/>
        </p:nvCxnSpPr>
        <p:spPr>
          <a:xfrm>
            <a:off x="3028013" y="2905060"/>
            <a:ext cx="0" cy="887451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E50BE8-0BDC-4F42-B886-36CE3D315E02}"/>
                  </a:ext>
                </a:extLst>
              </p:cNvPr>
              <p:cNvSpPr txBox="1"/>
              <p:nvPr/>
            </p:nvSpPr>
            <p:spPr>
              <a:xfrm>
                <a:off x="455170" y="3963469"/>
                <a:ext cx="5965929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Re: [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𝑡𝑓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−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𝑖𝑑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𝑤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,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𝑡𝑓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−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𝑖𝑑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𝑤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,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𝑡𝑓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−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𝑖𝑑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𝑓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𝑤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,……</m:t>
                    </m:r>
                    <m:r>
                      <a:rPr kumimoji="0" lang="en-US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]</m:t>
                    </m:r>
                  </m:oMath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E50BE8-0BDC-4F42-B886-36CE3D31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70" y="3963469"/>
                <a:ext cx="5965929" cy="461663"/>
              </a:xfrm>
              <a:prstGeom prst="rect">
                <a:avLst/>
              </a:prstGeom>
              <a:blipFill>
                <a:blip r:embed="rId3"/>
                <a:stretch>
                  <a:fillRect l="-2553" t="-8333" b="-305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A5CEA1-6E01-9B47-A582-92138425AFA8}"/>
                  </a:ext>
                </a:extLst>
              </p14:cNvPr>
              <p14:cNvContentPartPr/>
              <p14:nvPr/>
            </p14:nvContentPartPr>
            <p14:xfrm>
              <a:off x="1561320" y="54000"/>
              <a:ext cx="9996480" cy="408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A5CEA1-6E01-9B47-A582-92138425AF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1960" y="44640"/>
                <a:ext cx="10015200" cy="41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2146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258D-57F3-2F48-BBE0-62DE46C2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dirty="0" err="1"/>
              <a:t>tf</a:t>
            </a:r>
            <a:r>
              <a:rPr lang="en-US" dirty="0"/>
              <a:t>-df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C0AE9-70DB-9E4A-BDB9-71B8DFD1C47D}"/>
              </a:ext>
            </a:extLst>
          </p:cNvPr>
          <p:cNvSpPr txBox="1"/>
          <p:nvPr/>
        </p:nvSpPr>
        <p:spPr>
          <a:xfrm>
            <a:off x="1049311" y="1690688"/>
            <a:ext cx="490178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D1: “new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york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times”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D2: “new York post”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</a:t>
            </a:r>
            <a:r>
              <a:rPr lang="en-US" sz="2400" dirty="0"/>
              <a:t>3: “los </a:t>
            </a:r>
            <a:r>
              <a:rPr lang="en-US" sz="2400" dirty="0" err="1"/>
              <a:t>angeles</a:t>
            </a:r>
            <a:r>
              <a:rPr lang="en-US" sz="2400" dirty="0"/>
              <a:t> times”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5F178-68CC-8C4C-BE6C-3C880DBE6A6E}"/>
              </a:ext>
            </a:extLst>
          </p:cNvPr>
          <p:cNvSpPr txBox="1"/>
          <p:nvPr/>
        </p:nvSpPr>
        <p:spPr>
          <a:xfrm>
            <a:off x="1049311" y="3135991"/>
            <a:ext cx="504668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the sentence representation of “new new times” using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tf-idf</a:t>
            </a:r>
            <a:r>
              <a:rPr lang="en-US" sz="2400" dirty="0"/>
              <a:t> ?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1A4313-BEF0-AA49-BA54-402AD4EBCDBC}"/>
                  </a:ext>
                </a:extLst>
              </p14:cNvPr>
              <p14:cNvContentPartPr/>
              <p14:nvPr/>
            </p14:nvContentPartPr>
            <p14:xfrm>
              <a:off x="844560" y="194400"/>
              <a:ext cx="11171520" cy="6467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A4313-BEF0-AA49-BA54-402AD4EBCD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185040"/>
                <a:ext cx="11190240" cy="64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36573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Text-Rank (Graph based extraction)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3" name="Picture 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9B186DA5-1280-374D-8FF7-91BDC273F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9629"/>
            <a:ext cx="4616936" cy="3778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EA54C3-C3AC-5C4F-99D5-EF0390CEB6C6}"/>
              </a:ext>
            </a:extLst>
          </p:cNvPr>
          <p:cNvSpPr txBox="1"/>
          <p:nvPr/>
        </p:nvSpPr>
        <p:spPr>
          <a:xfrm>
            <a:off x="838200" y="1439056"/>
            <a:ext cx="278942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Page rank: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112FBC-8E45-4F4F-B3F1-CA52F1C0FEBD}"/>
                  </a:ext>
                </a:extLst>
              </p:cNvPr>
              <p:cNvSpPr txBox="1"/>
              <p:nvPr/>
            </p:nvSpPr>
            <p:spPr>
              <a:xfrm>
                <a:off x="5780256" y="3447040"/>
                <a:ext cx="6096000" cy="11085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/>
                  <a:t>      At each time step :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endParaRPr kumimoji="0" lang="en-US" sz="20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𝑃𝑅</m:t>
                      </m:r>
                      <m:d>
                        <m:dPr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+1</m:t>
                          </m:r>
                        </m:e>
                      </m:d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=(1−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𝑑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)+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𝑑</m:t>
                      </m:r>
                      <m:r>
                        <a:rPr kumimoji="0" lang="en-US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 ∗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𝑗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𝜖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𝐼𝑛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kumimoji="0" lang="en-US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en-US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kumimoji="0" lang="en-US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𝑂𝑢𝑡</m:t>
                                  </m:r>
                                  <m:d>
                                    <m:dPr>
                                      <m:ctrlPr>
                                        <a:rPr kumimoji="0" lang="en-US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Calibri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kumimoji="0" lang="en-US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sym typeface="Calibri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𝑃𝑅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  <m:r>
                            <a:rPr kumimoji="0" lang="en-US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112FBC-8E45-4F4F-B3F1-CA52F1C0F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56" y="3447040"/>
                <a:ext cx="6096000" cy="1108507"/>
              </a:xfrm>
              <a:prstGeom prst="rect">
                <a:avLst/>
              </a:prstGeom>
              <a:blipFill>
                <a:blip r:embed="rId3"/>
                <a:stretch>
                  <a:fillRect t="-56180" b="-11236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43F073-4C0F-A54A-8F63-D190F2E2ABB8}"/>
                  </a:ext>
                </a:extLst>
              </p:cNvPr>
              <p:cNvSpPr txBox="1"/>
              <p:nvPr/>
            </p:nvSpPr>
            <p:spPr>
              <a:xfrm>
                <a:off x="6096000" y="2203554"/>
                <a:ext cx="4157272" cy="526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𝑡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=0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𝑃𝑅</m:t>
                    </m:r>
                    <m:d>
                      <m:d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,0</m:t>
                        </m:r>
                      </m:e>
                    </m:d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 </m:t>
                    </m:r>
                    <m:f>
                      <m:f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𝑁</m:t>
                        </m:r>
                      </m:den>
                    </m:f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43F073-4C0F-A54A-8F63-D190F2E2A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03554"/>
                <a:ext cx="4157272" cy="526937"/>
              </a:xfrm>
              <a:prstGeom prst="rect">
                <a:avLst/>
              </a:prstGeom>
              <a:blipFill>
                <a:blip r:embed="rId4"/>
                <a:stretch>
                  <a:fillRect l="-2752" b="-7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Text-Rank (Graph based extraction)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C2D0CD-0191-7442-865C-B5EF5A2E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2854"/>
            <a:ext cx="5981326" cy="1969461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B7E78DA-A81F-574E-8925-F76E4DF29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05" y="1379095"/>
            <a:ext cx="4068535" cy="3216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ED86F8-B80B-9F43-9F21-83F80C08DD6D}"/>
                  </a:ext>
                </a:extLst>
              </p:cNvPr>
              <p:cNvSpPr txBox="1"/>
              <p:nvPr/>
            </p:nvSpPr>
            <p:spPr>
              <a:xfrm>
                <a:off x="421342" y="4982233"/>
                <a:ext cx="5559984" cy="7083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𝑊𝑆</m:t>
                      </m:r>
                      <m:d>
                        <m:d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d>
                        <m:d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1−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𝑑</m:t>
                          </m:r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𝑑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∗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𝑗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∈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𝐼𝑛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𝑗𝑖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9"/>
                                        </m:rP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m:rPr>
                                      <m:brk m:alnAt="9"/>
                                    </m:r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Calibri"/>
                                    </a:rPr>
                                    <m:t>∈</m:t>
                                  </m:r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Calibri"/>
                                    </a:rPr>
                                    <m:t>𝑂𝑢𝑡</m:t>
                                  </m:r>
                                  <m:d>
                                    <m:dPr>
                                      <m:ctrlP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Calibri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9"/>
                                            </m:rP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Calibri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9"/>
                                            </m:rPr>
                                            <a:rPr kumimoji="0" lang="en-US" sz="18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Calibri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Calibri"/>
                                        </a:rPr>
                                        <m:t>𝑗𝑘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𝑊𝑆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ED86F8-B80B-9F43-9F21-83F80C08D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42" y="4982233"/>
                <a:ext cx="5559984" cy="708399"/>
              </a:xfrm>
              <a:prstGeom prst="rect">
                <a:avLst/>
              </a:prstGeom>
              <a:blipFill>
                <a:blip r:embed="rId4"/>
                <a:stretch>
                  <a:fillRect t="-136842" r="-456" b="-1824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948362-A112-8F4A-A7DD-15AF97876FFB}"/>
              </a:ext>
            </a:extLst>
          </p:cNvPr>
          <p:cNvCxnSpPr/>
          <p:nvPr/>
        </p:nvCxnSpPr>
        <p:spPr>
          <a:xfrm>
            <a:off x="6280879" y="2987585"/>
            <a:ext cx="1409075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4318820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576</TotalTime>
  <Words>452</Words>
  <Application>Microsoft Office PowerPoint</Application>
  <PresentationFormat>Widescreen</PresentationFormat>
  <Paragraphs>100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主题​​</vt:lpstr>
      <vt:lpstr>Lesson-12</vt:lpstr>
      <vt:lpstr>Overview</vt:lpstr>
      <vt:lpstr>Key words extraction</vt:lpstr>
      <vt:lpstr>Why key words extraction is important ?</vt:lpstr>
      <vt:lpstr>TF-IDF (Term  frequency-inverse document)</vt:lpstr>
      <vt:lpstr>More about tf-idf</vt:lpstr>
      <vt:lpstr>An example of tf-df </vt:lpstr>
      <vt:lpstr>Text-Rank (Graph based extraction)</vt:lpstr>
      <vt:lpstr>Text-Rank (Graph based extraction)</vt:lpstr>
      <vt:lpstr>LDA topic model</vt:lpstr>
      <vt:lpstr>LDA topic model</vt:lpstr>
      <vt:lpstr>Word vector</vt:lpstr>
      <vt:lpstr>Named entity recognition</vt:lpstr>
      <vt:lpstr>What is named entity recognition?</vt:lpstr>
      <vt:lpstr>An example</vt:lpstr>
      <vt:lpstr>DL based named entity recognition</vt:lpstr>
      <vt:lpstr>Dependency parsing</vt:lpstr>
      <vt:lpstr>What is dependency parsing ?</vt:lpstr>
      <vt:lpstr>Use ltp to get sentence structure</vt:lpstr>
      <vt:lpstr>NLP Tasks</vt:lpstr>
      <vt:lpstr>Classification task  (text classification)</vt:lpstr>
      <vt:lpstr>Classification task  (sentiment classification)</vt:lpstr>
      <vt:lpstr>Generation task (Machine translation)</vt:lpstr>
      <vt:lpstr>Generation task (Question answering)</vt:lpstr>
      <vt:lpstr>Text summarization</vt:lpstr>
      <vt:lpstr>Thanks for your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Mingxiao Li</cp:lastModifiedBy>
  <cp:revision>28</cp:revision>
  <dcterms:created xsi:type="dcterms:W3CDTF">2019-08-30T07:45:14Z</dcterms:created>
  <dcterms:modified xsi:type="dcterms:W3CDTF">2020-03-29T14:45:51Z</dcterms:modified>
</cp:coreProperties>
</file>